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9750"/>
  <p:notesSz cx="7556500" cy="106997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15" y="5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850" cy="10696575"/>
          </a:xfrm>
          <a:custGeom>
            <a:avLst/>
            <a:gdLst/>
            <a:ahLst/>
            <a:cxnLst/>
            <a:rect l="l" t="t" r="r" b="b"/>
            <a:pathLst>
              <a:path w="7562850" h="10696575">
                <a:moveTo>
                  <a:pt x="7562849" y="10696574"/>
                </a:moveTo>
                <a:lnTo>
                  <a:pt x="0" y="10696574"/>
                </a:lnTo>
                <a:lnTo>
                  <a:pt x="0" y="0"/>
                </a:lnTo>
                <a:lnTo>
                  <a:pt x="7562849" y="0"/>
                </a:lnTo>
                <a:lnTo>
                  <a:pt x="7562849" y="1069657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76275" y="5993600"/>
            <a:ext cx="3203929" cy="2195999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111712" y="5454000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80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8" y="1127317"/>
                </a:lnTo>
                <a:lnTo>
                  <a:pt x="391183" y="1114781"/>
                </a:lnTo>
                <a:lnTo>
                  <a:pt x="349333" y="1098992"/>
                </a:lnTo>
                <a:lnTo>
                  <a:pt x="309116" y="1080098"/>
                </a:lnTo>
                <a:lnTo>
                  <a:pt x="270680" y="1058246"/>
                </a:lnTo>
                <a:lnTo>
                  <a:pt x="234171" y="1033583"/>
                </a:lnTo>
                <a:lnTo>
                  <a:pt x="199737" y="1006256"/>
                </a:lnTo>
                <a:lnTo>
                  <a:pt x="167525" y="976414"/>
                </a:lnTo>
                <a:lnTo>
                  <a:pt x="137683" y="944202"/>
                </a:lnTo>
                <a:lnTo>
                  <a:pt x="110356" y="909768"/>
                </a:lnTo>
                <a:lnTo>
                  <a:pt x="85693" y="873259"/>
                </a:lnTo>
                <a:lnTo>
                  <a:pt x="63841" y="834823"/>
                </a:lnTo>
                <a:lnTo>
                  <a:pt x="44947" y="794606"/>
                </a:lnTo>
                <a:lnTo>
                  <a:pt x="29159" y="752756"/>
                </a:lnTo>
                <a:lnTo>
                  <a:pt x="16622" y="709421"/>
                </a:lnTo>
                <a:lnTo>
                  <a:pt x="7485" y="664746"/>
                </a:lnTo>
                <a:lnTo>
                  <a:pt x="1895" y="618880"/>
                </a:lnTo>
                <a:lnTo>
                  <a:pt x="0" y="571962"/>
                </a:lnTo>
                <a:lnTo>
                  <a:pt x="1895" y="525059"/>
                </a:lnTo>
                <a:lnTo>
                  <a:pt x="7485" y="479193"/>
                </a:lnTo>
                <a:lnTo>
                  <a:pt x="16622" y="434519"/>
                </a:lnTo>
                <a:lnTo>
                  <a:pt x="29159" y="391183"/>
                </a:lnTo>
                <a:lnTo>
                  <a:pt x="44947" y="349333"/>
                </a:lnTo>
                <a:lnTo>
                  <a:pt x="63841" y="309116"/>
                </a:lnTo>
                <a:lnTo>
                  <a:pt x="85693" y="270680"/>
                </a:lnTo>
                <a:lnTo>
                  <a:pt x="110356" y="234171"/>
                </a:lnTo>
                <a:lnTo>
                  <a:pt x="137683" y="199738"/>
                </a:lnTo>
                <a:lnTo>
                  <a:pt x="167525" y="167526"/>
                </a:lnTo>
                <a:lnTo>
                  <a:pt x="199737" y="137683"/>
                </a:lnTo>
                <a:lnTo>
                  <a:pt x="234171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3" y="29159"/>
                </a:lnTo>
                <a:lnTo>
                  <a:pt x="434518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69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0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3" y="63842"/>
                </a:lnTo>
                <a:lnTo>
                  <a:pt x="873259" y="85694"/>
                </a:lnTo>
                <a:lnTo>
                  <a:pt x="909768" y="110357"/>
                </a:lnTo>
                <a:lnTo>
                  <a:pt x="944201" y="137683"/>
                </a:lnTo>
                <a:lnTo>
                  <a:pt x="976413" y="167526"/>
                </a:lnTo>
                <a:lnTo>
                  <a:pt x="1006256" y="199738"/>
                </a:lnTo>
                <a:lnTo>
                  <a:pt x="1033583" y="234171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39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3" y="909768"/>
                </a:lnTo>
                <a:lnTo>
                  <a:pt x="1006256" y="944202"/>
                </a:lnTo>
                <a:lnTo>
                  <a:pt x="976413" y="976414"/>
                </a:lnTo>
                <a:lnTo>
                  <a:pt x="944201" y="1006256"/>
                </a:lnTo>
                <a:lnTo>
                  <a:pt x="909768" y="1033583"/>
                </a:lnTo>
                <a:lnTo>
                  <a:pt x="873259" y="1058246"/>
                </a:lnTo>
                <a:lnTo>
                  <a:pt x="834823" y="1080098"/>
                </a:lnTo>
                <a:lnTo>
                  <a:pt x="794606" y="1098992"/>
                </a:lnTo>
                <a:lnTo>
                  <a:pt x="752756" y="1114781"/>
                </a:lnTo>
                <a:lnTo>
                  <a:pt x="709420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80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41224" y="5993600"/>
            <a:ext cx="3203929" cy="2195999"/>
          </a:xfrm>
          <a:prstGeom prst="rect">
            <a:avLst/>
          </a:prstGeom>
        </p:spPr>
      </p:pic>
      <p:sp>
        <p:nvSpPr>
          <p:cNvPr id="20" name="bg object 20"/>
          <p:cNvSpPr/>
          <p:nvPr/>
        </p:nvSpPr>
        <p:spPr>
          <a:xfrm>
            <a:off x="1282948" y="5464834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80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8" y="1127317"/>
                </a:lnTo>
                <a:lnTo>
                  <a:pt x="391183" y="1114781"/>
                </a:lnTo>
                <a:lnTo>
                  <a:pt x="349333" y="1098992"/>
                </a:lnTo>
                <a:lnTo>
                  <a:pt x="309116" y="1080098"/>
                </a:lnTo>
                <a:lnTo>
                  <a:pt x="270680" y="1058246"/>
                </a:lnTo>
                <a:lnTo>
                  <a:pt x="234171" y="1033583"/>
                </a:lnTo>
                <a:lnTo>
                  <a:pt x="199737" y="1006256"/>
                </a:lnTo>
                <a:lnTo>
                  <a:pt x="167526" y="976414"/>
                </a:lnTo>
                <a:lnTo>
                  <a:pt x="137683" y="944202"/>
                </a:lnTo>
                <a:lnTo>
                  <a:pt x="110356" y="909768"/>
                </a:lnTo>
                <a:lnTo>
                  <a:pt x="85694" y="873259"/>
                </a:lnTo>
                <a:lnTo>
                  <a:pt x="63842" y="834823"/>
                </a:lnTo>
                <a:lnTo>
                  <a:pt x="44948" y="794606"/>
                </a:lnTo>
                <a:lnTo>
                  <a:pt x="29159" y="752756"/>
                </a:lnTo>
                <a:lnTo>
                  <a:pt x="16622" y="709421"/>
                </a:lnTo>
                <a:lnTo>
                  <a:pt x="7485" y="664746"/>
                </a:lnTo>
                <a:lnTo>
                  <a:pt x="1895" y="618880"/>
                </a:lnTo>
                <a:lnTo>
                  <a:pt x="0" y="571965"/>
                </a:lnTo>
                <a:lnTo>
                  <a:pt x="1895" y="525059"/>
                </a:lnTo>
                <a:lnTo>
                  <a:pt x="7485" y="479193"/>
                </a:lnTo>
                <a:lnTo>
                  <a:pt x="16622" y="434519"/>
                </a:lnTo>
                <a:lnTo>
                  <a:pt x="29159" y="391183"/>
                </a:lnTo>
                <a:lnTo>
                  <a:pt x="44948" y="349333"/>
                </a:lnTo>
                <a:lnTo>
                  <a:pt x="63842" y="309116"/>
                </a:lnTo>
                <a:lnTo>
                  <a:pt x="85694" y="270680"/>
                </a:lnTo>
                <a:lnTo>
                  <a:pt x="110356" y="234171"/>
                </a:lnTo>
                <a:lnTo>
                  <a:pt x="137683" y="199738"/>
                </a:lnTo>
                <a:lnTo>
                  <a:pt x="167526" y="167526"/>
                </a:lnTo>
                <a:lnTo>
                  <a:pt x="199737" y="137683"/>
                </a:lnTo>
                <a:lnTo>
                  <a:pt x="234171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3" y="29159"/>
                </a:lnTo>
                <a:lnTo>
                  <a:pt x="434518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69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0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3" y="63842"/>
                </a:lnTo>
                <a:lnTo>
                  <a:pt x="873259" y="85694"/>
                </a:lnTo>
                <a:lnTo>
                  <a:pt x="909768" y="110357"/>
                </a:lnTo>
                <a:lnTo>
                  <a:pt x="944201" y="137683"/>
                </a:lnTo>
                <a:lnTo>
                  <a:pt x="976413" y="167526"/>
                </a:lnTo>
                <a:lnTo>
                  <a:pt x="1006256" y="199738"/>
                </a:lnTo>
                <a:lnTo>
                  <a:pt x="1033583" y="234171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39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3" y="909768"/>
                </a:lnTo>
                <a:lnTo>
                  <a:pt x="1006256" y="944202"/>
                </a:lnTo>
                <a:lnTo>
                  <a:pt x="976413" y="976414"/>
                </a:lnTo>
                <a:lnTo>
                  <a:pt x="944201" y="1006256"/>
                </a:lnTo>
                <a:lnTo>
                  <a:pt x="909768" y="1033583"/>
                </a:lnTo>
                <a:lnTo>
                  <a:pt x="873259" y="1058246"/>
                </a:lnTo>
                <a:lnTo>
                  <a:pt x="834823" y="1080098"/>
                </a:lnTo>
                <a:lnTo>
                  <a:pt x="794606" y="1098992"/>
                </a:lnTo>
                <a:lnTo>
                  <a:pt x="752756" y="1114781"/>
                </a:lnTo>
                <a:lnTo>
                  <a:pt x="709420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80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576882" y="5716142"/>
            <a:ext cx="530860" cy="636905"/>
          </a:xfrm>
          <a:custGeom>
            <a:avLst/>
            <a:gdLst/>
            <a:ahLst/>
            <a:cxnLst/>
            <a:rect l="l" t="t" r="r" b="b"/>
            <a:pathLst>
              <a:path w="530860" h="636904">
                <a:moveTo>
                  <a:pt x="528904" y="560273"/>
                </a:moveTo>
                <a:lnTo>
                  <a:pt x="526770" y="555548"/>
                </a:lnTo>
                <a:lnTo>
                  <a:pt x="523354" y="552119"/>
                </a:lnTo>
                <a:lnTo>
                  <a:pt x="523100" y="551827"/>
                </a:lnTo>
                <a:lnTo>
                  <a:pt x="522554" y="551370"/>
                </a:lnTo>
                <a:lnTo>
                  <a:pt x="519201" y="548360"/>
                </a:lnTo>
                <a:lnTo>
                  <a:pt x="514781" y="546531"/>
                </a:lnTo>
                <a:lnTo>
                  <a:pt x="509028" y="546531"/>
                </a:lnTo>
                <a:lnTo>
                  <a:pt x="509028" y="566394"/>
                </a:lnTo>
                <a:lnTo>
                  <a:pt x="509028" y="616889"/>
                </a:lnTo>
                <a:lnTo>
                  <a:pt x="19964" y="616889"/>
                </a:lnTo>
                <a:lnTo>
                  <a:pt x="19964" y="566394"/>
                </a:lnTo>
                <a:lnTo>
                  <a:pt x="509028" y="566394"/>
                </a:lnTo>
                <a:lnTo>
                  <a:pt x="509028" y="546531"/>
                </a:lnTo>
                <a:lnTo>
                  <a:pt x="13843" y="546531"/>
                </a:lnTo>
                <a:lnTo>
                  <a:pt x="9118" y="548652"/>
                </a:lnTo>
                <a:lnTo>
                  <a:pt x="5689" y="552081"/>
                </a:lnTo>
                <a:lnTo>
                  <a:pt x="5156" y="552602"/>
                </a:lnTo>
                <a:lnTo>
                  <a:pt x="4940" y="552869"/>
                </a:lnTo>
                <a:lnTo>
                  <a:pt x="1930" y="556221"/>
                </a:lnTo>
                <a:lnTo>
                  <a:pt x="88" y="560641"/>
                </a:lnTo>
                <a:lnTo>
                  <a:pt x="88" y="623011"/>
                </a:lnTo>
                <a:lnTo>
                  <a:pt x="2209" y="627735"/>
                </a:lnTo>
                <a:lnTo>
                  <a:pt x="5638" y="631164"/>
                </a:lnTo>
                <a:lnTo>
                  <a:pt x="5905" y="631456"/>
                </a:lnTo>
                <a:lnTo>
                  <a:pt x="9791" y="634923"/>
                </a:lnTo>
                <a:lnTo>
                  <a:pt x="14211" y="636765"/>
                </a:lnTo>
                <a:lnTo>
                  <a:pt x="515162" y="636765"/>
                </a:lnTo>
                <a:lnTo>
                  <a:pt x="519887" y="634631"/>
                </a:lnTo>
                <a:lnTo>
                  <a:pt x="523303" y="631202"/>
                </a:lnTo>
                <a:lnTo>
                  <a:pt x="523595" y="630948"/>
                </a:lnTo>
                <a:lnTo>
                  <a:pt x="524052" y="630415"/>
                </a:lnTo>
                <a:lnTo>
                  <a:pt x="527075" y="627062"/>
                </a:lnTo>
                <a:lnTo>
                  <a:pt x="528904" y="622642"/>
                </a:lnTo>
                <a:lnTo>
                  <a:pt x="528904" y="616889"/>
                </a:lnTo>
                <a:lnTo>
                  <a:pt x="528904" y="566394"/>
                </a:lnTo>
                <a:lnTo>
                  <a:pt x="528904" y="560273"/>
                </a:lnTo>
                <a:close/>
              </a:path>
              <a:path w="530860" h="636904">
                <a:moveTo>
                  <a:pt x="530313" y="197485"/>
                </a:moveTo>
                <a:lnTo>
                  <a:pt x="529336" y="191274"/>
                </a:lnTo>
                <a:lnTo>
                  <a:pt x="524967" y="188074"/>
                </a:lnTo>
                <a:lnTo>
                  <a:pt x="522211" y="186131"/>
                </a:lnTo>
                <a:lnTo>
                  <a:pt x="488594" y="161671"/>
                </a:lnTo>
                <a:lnTo>
                  <a:pt x="488594" y="186131"/>
                </a:lnTo>
                <a:lnTo>
                  <a:pt x="40398" y="186131"/>
                </a:lnTo>
                <a:lnTo>
                  <a:pt x="264502" y="23063"/>
                </a:lnTo>
                <a:lnTo>
                  <a:pt x="488594" y="186131"/>
                </a:lnTo>
                <a:lnTo>
                  <a:pt x="488594" y="161671"/>
                </a:lnTo>
                <a:lnTo>
                  <a:pt x="298107" y="23063"/>
                </a:lnTo>
                <a:lnTo>
                  <a:pt x="271094" y="3403"/>
                </a:lnTo>
                <a:lnTo>
                  <a:pt x="267677" y="368"/>
                </a:lnTo>
                <a:lnTo>
                  <a:pt x="262496" y="0"/>
                </a:lnTo>
                <a:lnTo>
                  <a:pt x="4889" y="187515"/>
                </a:lnTo>
                <a:lnTo>
                  <a:pt x="1968" y="189230"/>
                </a:lnTo>
                <a:lnTo>
                  <a:pt x="0" y="192417"/>
                </a:lnTo>
                <a:lnTo>
                  <a:pt x="0" y="201561"/>
                </a:lnTo>
                <a:lnTo>
                  <a:pt x="4445" y="206006"/>
                </a:lnTo>
                <a:lnTo>
                  <a:pt x="522122" y="206006"/>
                </a:lnTo>
                <a:lnTo>
                  <a:pt x="525145" y="204584"/>
                </a:lnTo>
                <a:lnTo>
                  <a:pt x="530313" y="1974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632561" y="5940946"/>
            <a:ext cx="123712" cy="302911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779533" y="5940946"/>
            <a:ext cx="123706" cy="302911"/>
          </a:xfrm>
          <a:prstGeom prst="rect">
            <a:avLst/>
          </a:prstGeom>
        </p:spPr>
      </p:pic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26498" y="5940946"/>
            <a:ext cx="123712" cy="302911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1303224" y="5496803"/>
            <a:ext cx="1076325" cy="1076325"/>
          </a:xfrm>
          <a:custGeom>
            <a:avLst/>
            <a:gdLst/>
            <a:ahLst/>
            <a:cxnLst/>
            <a:rect l="l" t="t" r="r" b="b"/>
            <a:pathLst>
              <a:path w="1076325" h="1076325">
                <a:moveTo>
                  <a:pt x="538162" y="1076324"/>
                </a:moveTo>
                <a:lnTo>
                  <a:pt x="489178" y="1074125"/>
                </a:lnTo>
                <a:lnTo>
                  <a:pt x="441427" y="1067654"/>
                </a:lnTo>
                <a:lnTo>
                  <a:pt x="395097" y="1057101"/>
                </a:lnTo>
                <a:lnTo>
                  <a:pt x="350380" y="1042656"/>
                </a:lnTo>
                <a:lnTo>
                  <a:pt x="307465" y="1024508"/>
                </a:lnTo>
                <a:lnTo>
                  <a:pt x="266541" y="1002849"/>
                </a:lnTo>
                <a:lnTo>
                  <a:pt x="227800" y="977868"/>
                </a:lnTo>
                <a:lnTo>
                  <a:pt x="191431" y="949755"/>
                </a:lnTo>
                <a:lnTo>
                  <a:pt x="157624" y="918700"/>
                </a:lnTo>
                <a:lnTo>
                  <a:pt x="126569" y="884893"/>
                </a:lnTo>
                <a:lnTo>
                  <a:pt x="98456" y="848524"/>
                </a:lnTo>
                <a:lnTo>
                  <a:pt x="73475" y="809783"/>
                </a:lnTo>
                <a:lnTo>
                  <a:pt x="51815" y="768859"/>
                </a:lnTo>
                <a:lnTo>
                  <a:pt x="33668" y="725944"/>
                </a:lnTo>
                <a:lnTo>
                  <a:pt x="19223" y="681227"/>
                </a:lnTo>
                <a:lnTo>
                  <a:pt x="8670" y="634897"/>
                </a:lnTo>
                <a:lnTo>
                  <a:pt x="2199" y="587146"/>
                </a:lnTo>
                <a:lnTo>
                  <a:pt x="0" y="538162"/>
                </a:lnTo>
                <a:lnTo>
                  <a:pt x="2199" y="489178"/>
                </a:lnTo>
                <a:lnTo>
                  <a:pt x="8670" y="441427"/>
                </a:lnTo>
                <a:lnTo>
                  <a:pt x="19223" y="395097"/>
                </a:lnTo>
                <a:lnTo>
                  <a:pt x="33668" y="350380"/>
                </a:lnTo>
                <a:lnTo>
                  <a:pt x="51815" y="307465"/>
                </a:lnTo>
                <a:lnTo>
                  <a:pt x="73475" y="266541"/>
                </a:lnTo>
                <a:lnTo>
                  <a:pt x="98456" y="227800"/>
                </a:lnTo>
                <a:lnTo>
                  <a:pt x="126569" y="191431"/>
                </a:lnTo>
                <a:lnTo>
                  <a:pt x="157624" y="157624"/>
                </a:lnTo>
                <a:lnTo>
                  <a:pt x="191431" y="126569"/>
                </a:lnTo>
                <a:lnTo>
                  <a:pt x="227800" y="98456"/>
                </a:lnTo>
                <a:lnTo>
                  <a:pt x="266541" y="73475"/>
                </a:lnTo>
                <a:lnTo>
                  <a:pt x="307465" y="51815"/>
                </a:lnTo>
                <a:lnTo>
                  <a:pt x="350380" y="33668"/>
                </a:lnTo>
                <a:lnTo>
                  <a:pt x="395097" y="19223"/>
                </a:lnTo>
                <a:lnTo>
                  <a:pt x="441427" y="8670"/>
                </a:lnTo>
                <a:lnTo>
                  <a:pt x="489178" y="2199"/>
                </a:lnTo>
                <a:lnTo>
                  <a:pt x="538162" y="0"/>
                </a:lnTo>
                <a:lnTo>
                  <a:pt x="587146" y="2199"/>
                </a:lnTo>
                <a:lnTo>
                  <a:pt x="634897" y="8670"/>
                </a:lnTo>
                <a:lnTo>
                  <a:pt x="681227" y="19223"/>
                </a:lnTo>
                <a:lnTo>
                  <a:pt x="725944" y="33668"/>
                </a:lnTo>
                <a:lnTo>
                  <a:pt x="740301" y="39739"/>
                </a:lnTo>
                <a:lnTo>
                  <a:pt x="538162" y="39739"/>
                </a:lnTo>
                <a:lnTo>
                  <a:pt x="490160" y="42021"/>
                </a:lnTo>
                <a:lnTo>
                  <a:pt x="443450" y="48726"/>
                </a:lnTo>
                <a:lnTo>
                  <a:pt x="398239" y="59647"/>
                </a:lnTo>
                <a:lnTo>
                  <a:pt x="354737" y="74574"/>
                </a:lnTo>
                <a:lnTo>
                  <a:pt x="313152" y="93299"/>
                </a:lnTo>
                <a:lnTo>
                  <a:pt x="273694" y="115612"/>
                </a:lnTo>
                <a:lnTo>
                  <a:pt x="236571" y="141304"/>
                </a:lnTo>
                <a:lnTo>
                  <a:pt x="201993" y="170168"/>
                </a:lnTo>
                <a:lnTo>
                  <a:pt x="170168" y="201993"/>
                </a:lnTo>
                <a:lnTo>
                  <a:pt x="141304" y="236571"/>
                </a:lnTo>
                <a:lnTo>
                  <a:pt x="115612" y="273694"/>
                </a:lnTo>
                <a:lnTo>
                  <a:pt x="93299" y="313152"/>
                </a:lnTo>
                <a:lnTo>
                  <a:pt x="74574" y="354737"/>
                </a:lnTo>
                <a:lnTo>
                  <a:pt x="59647" y="398239"/>
                </a:lnTo>
                <a:lnTo>
                  <a:pt x="48726" y="443450"/>
                </a:lnTo>
                <a:lnTo>
                  <a:pt x="42021" y="490160"/>
                </a:lnTo>
                <a:lnTo>
                  <a:pt x="39739" y="538162"/>
                </a:lnTo>
                <a:lnTo>
                  <a:pt x="42021" y="586164"/>
                </a:lnTo>
                <a:lnTo>
                  <a:pt x="48726" y="632874"/>
                </a:lnTo>
                <a:lnTo>
                  <a:pt x="59647" y="678085"/>
                </a:lnTo>
                <a:lnTo>
                  <a:pt x="74574" y="721587"/>
                </a:lnTo>
                <a:lnTo>
                  <a:pt x="93299" y="763172"/>
                </a:lnTo>
                <a:lnTo>
                  <a:pt x="115612" y="802630"/>
                </a:lnTo>
                <a:lnTo>
                  <a:pt x="141304" y="839753"/>
                </a:lnTo>
                <a:lnTo>
                  <a:pt x="170168" y="874331"/>
                </a:lnTo>
                <a:lnTo>
                  <a:pt x="201993" y="906156"/>
                </a:lnTo>
                <a:lnTo>
                  <a:pt x="236571" y="935020"/>
                </a:lnTo>
                <a:lnTo>
                  <a:pt x="273694" y="960712"/>
                </a:lnTo>
                <a:lnTo>
                  <a:pt x="313152" y="983025"/>
                </a:lnTo>
                <a:lnTo>
                  <a:pt x="354737" y="1001750"/>
                </a:lnTo>
                <a:lnTo>
                  <a:pt x="398239" y="1016677"/>
                </a:lnTo>
                <a:lnTo>
                  <a:pt x="443450" y="1027598"/>
                </a:lnTo>
                <a:lnTo>
                  <a:pt x="490160" y="1034303"/>
                </a:lnTo>
                <a:lnTo>
                  <a:pt x="538162" y="1036585"/>
                </a:lnTo>
                <a:lnTo>
                  <a:pt x="740300" y="1036585"/>
                </a:lnTo>
                <a:lnTo>
                  <a:pt x="725944" y="1042656"/>
                </a:lnTo>
                <a:lnTo>
                  <a:pt x="681227" y="1057101"/>
                </a:lnTo>
                <a:lnTo>
                  <a:pt x="634897" y="1067654"/>
                </a:lnTo>
                <a:lnTo>
                  <a:pt x="587146" y="1074125"/>
                </a:lnTo>
                <a:lnTo>
                  <a:pt x="538162" y="1076324"/>
                </a:lnTo>
                <a:close/>
              </a:path>
              <a:path w="1076325" h="1076325">
                <a:moveTo>
                  <a:pt x="740300" y="1036585"/>
                </a:moveTo>
                <a:lnTo>
                  <a:pt x="538162" y="1036585"/>
                </a:lnTo>
                <a:lnTo>
                  <a:pt x="586164" y="1034303"/>
                </a:lnTo>
                <a:lnTo>
                  <a:pt x="632874" y="1027598"/>
                </a:lnTo>
                <a:lnTo>
                  <a:pt x="678085" y="1016677"/>
                </a:lnTo>
                <a:lnTo>
                  <a:pt x="721587" y="1001750"/>
                </a:lnTo>
                <a:lnTo>
                  <a:pt x="763172" y="983025"/>
                </a:lnTo>
                <a:lnTo>
                  <a:pt x="802630" y="960712"/>
                </a:lnTo>
                <a:lnTo>
                  <a:pt x="839753" y="935020"/>
                </a:lnTo>
                <a:lnTo>
                  <a:pt x="874331" y="906156"/>
                </a:lnTo>
                <a:lnTo>
                  <a:pt x="906156" y="874331"/>
                </a:lnTo>
                <a:lnTo>
                  <a:pt x="935020" y="839753"/>
                </a:lnTo>
                <a:lnTo>
                  <a:pt x="960712" y="802630"/>
                </a:lnTo>
                <a:lnTo>
                  <a:pt x="983025" y="763172"/>
                </a:lnTo>
                <a:lnTo>
                  <a:pt x="1001750" y="721587"/>
                </a:lnTo>
                <a:lnTo>
                  <a:pt x="1016677" y="678085"/>
                </a:lnTo>
                <a:lnTo>
                  <a:pt x="1027598" y="632874"/>
                </a:lnTo>
                <a:lnTo>
                  <a:pt x="1034303" y="586164"/>
                </a:lnTo>
                <a:lnTo>
                  <a:pt x="1036585" y="538162"/>
                </a:lnTo>
                <a:lnTo>
                  <a:pt x="1034303" y="490160"/>
                </a:lnTo>
                <a:lnTo>
                  <a:pt x="1027598" y="443450"/>
                </a:lnTo>
                <a:lnTo>
                  <a:pt x="1016677" y="398239"/>
                </a:lnTo>
                <a:lnTo>
                  <a:pt x="1001750" y="354737"/>
                </a:lnTo>
                <a:lnTo>
                  <a:pt x="983025" y="313152"/>
                </a:lnTo>
                <a:lnTo>
                  <a:pt x="960712" y="273694"/>
                </a:lnTo>
                <a:lnTo>
                  <a:pt x="935020" y="236571"/>
                </a:lnTo>
                <a:lnTo>
                  <a:pt x="906156" y="201993"/>
                </a:lnTo>
                <a:lnTo>
                  <a:pt x="874331" y="170168"/>
                </a:lnTo>
                <a:lnTo>
                  <a:pt x="839753" y="141304"/>
                </a:lnTo>
                <a:lnTo>
                  <a:pt x="802630" y="115612"/>
                </a:lnTo>
                <a:lnTo>
                  <a:pt x="763172" y="93299"/>
                </a:lnTo>
                <a:lnTo>
                  <a:pt x="721587" y="74574"/>
                </a:lnTo>
                <a:lnTo>
                  <a:pt x="678085" y="59647"/>
                </a:lnTo>
                <a:lnTo>
                  <a:pt x="632874" y="48726"/>
                </a:lnTo>
                <a:lnTo>
                  <a:pt x="586164" y="42021"/>
                </a:lnTo>
                <a:lnTo>
                  <a:pt x="538162" y="39739"/>
                </a:lnTo>
                <a:lnTo>
                  <a:pt x="740301" y="39739"/>
                </a:lnTo>
                <a:lnTo>
                  <a:pt x="809783" y="73475"/>
                </a:lnTo>
                <a:lnTo>
                  <a:pt x="848524" y="98456"/>
                </a:lnTo>
                <a:lnTo>
                  <a:pt x="884893" y="126569"/>
                </a:lnTo>
                <a:lnTo>
                  <a:pt x="918700" y="157624"/>
                </a:lnTo>
                <a:lnTo>
                  <a:pt x="949755" y="191431"/>
                </a:lnTo>
                <a:lnTo>
                  <a:pt x="977868" y="227800"/>
                </a:lnTo>
                <a:lnTo>
                  <a:pt x="1002849" y="266541"/>
                </a:lnTo>
                <a:lnTo>
                  <a:pt x="1024508" y="307465"/>
                </a:lnTo>
                <a:lnTo>
                  <a:pt x="1042656" y="350380"/>
                </a:lnTo>
                <a:lnTo>
                  <a:pt x="1057101" y="395097"/>
                </a:lnTo>
                <a:lnTo>
                  <a:pt x="1067654" y="441427"/>
                </a:lnTo>
                <a:lnTo>
                  <a:pt x="1074125" y="489178"/>
                </a:lnTo>
                <a:lnTo>
                  <a:pt x="1076324" y="538162"/>
                </a:lnTo>
                <a:lnTo>
                  <a:pt x="1074125" y="587146"/>
                </a:lnTo>
                <a:lnTo>
                  <a:pt x="1067654" y="634897"/>
                </a:lnTo>
                <a:lnTo>
                  <a:pt x="1057101" y="681227"/>
                </a:lnTo>
                <a:lnTo>
                  <a:pt x="1042656" y="725944"/>
                </a:lnTo>
                <a:lnTo>
                  <a:pt x="1024508" y="768859"/>
                </a:lnTo>
                <a:lnTo>
                  <a:pt x="1002849" y="809783"/>
                </a:lnTo>
                <a:lnTo>
                  <a:pt x="977868" y="848524"/>
                </a:lnTo>
                <a:lnTo>
                  <a:pt x="949755" y="884893"/>
                </a:lnTo>
                <a:lnTo>
                  <a:pt x="918700" y="918700"/>
                </a:lnTo>
                <a:lnTo>
                  <a:pt x="884893" y="949755"/>
                </a:lnTo>
                <a:lnTo>
                  <a:pt x="848524" y="977868"/>
                </a:lnTo>
                <a:lnTo>
                  <a:pt x="809783" y="1002849"/>
                </a:lnTo>
                <a:lnTo>
                  <a:pt x="768859" y="1024508"/>
                </a:lnTo>
                <a:lnTo>
                  <a:pt x="740300" y="103658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5191946" y="5691568"/>
            <a:ext cx="963930" cy="820419"/>
          </a:xfrm>
          <a:custGeom>
            <a:avLst/>
            <a:gdLst/>
            <a:ahLst/>
            <a:cxnLst/>
            <a:rect l="l" t="t" r="r" b="b"/>
            <a:pathLst>
              <a:path w="963929" h="820420">
                <a:moveTo>
                  <a:pt x="431867" y="58420"/>
                </a:moveTo>
                <a:lnTo>
                  <a:pt x="397342" y="58420"/>
                </a:lnTo>
                <a:lnTo>
                  <a:pt x="399050" y="50800"/>
                </a:lnTo>
                <a:lnTo>
                  <a:pt x="424744" y="12700"/>
                </a:lnTo>
                <a:lnTo>
                  <a:pt x="473046" y="0"/>
                </a:lnTo>
                <a:lnTo>
                  <a:pt x="502577" y="8890"/>
                </a:lnTo>
                <a:lnTo>
                  <a:pt x="553812" y="33020"/>
                </a:lnTo>
                <a:lnTo>
                  <a:pt x="467321" y="33020"/>
                </a:lnTo>
                <a:lnTo>
                  <a:pt x="452092" y="35560"/>
                </a:lnTo>
                <a:lnTo>
                  <a:pt x="441860" y="41910"/>
                </a:lnTo>
                <a:lnTo>
                  <a:pt x="436376" y="49530"/>
                </a:lnTo>
                <a:lnTo>
                  <a:pt x="431867" y="58420"/>
                </a:lnTo>
                <a:close/>
              </a:path>
              <a:path w="963929" h="820420">
                <a:moveTo>
                  <a:pt x="20549" y="581660"/>
                </a:moveTo>
                <a:lnTo>
                  <a:pt x="11935" y="581660"/>
                </a:lnTo>
                <a:lnTo>
                  <a:pt x="7208" y="579120"/>
                </a:lnTo>
                <a:lnTo>
                  <a:pt x="3890" y="575310"/>
                </a:lnTo>
                <a:lnTo>
                  <a:pt x="690" y="568960"/>
                </a:lnTo>
                <a:lnTo>
                  <a:pt x="0" y="562610"/>
                </a:lnTo>
                <a:lnTo>
                  <a:pt x="1757" y="557530"/>
                </a:lnTo>
                <a:lnTo>
                  <a:pt x="5901" y="551180"/>
                </a:lnTo>
                <a:lnTo>
                  <a:pt x="142409" y="435610"/>
                </a:lnTo>
                <a:lnTo>
                  <a:pt x="135507" y="416560"/>
                </a:lnTo>
                <a:lnTo>
                  <a:pt x="139381" y="375920"/>
                </a:lnTo>
                <a:lnTo>
                  <a:pt x="165592" y="344170"/>
                </a:lnTo>
                <a:lnTo>
                  <a:pt x="183337" y="335280"/>
                </a:lnTo>
                <a:lnTo>
                  <a:pt x="172732" y="314960"/>
                </a:lnTo>
                <a:lnTo>
                  <a:pt x="173789" y="269240"/>
                </a:lnTo>
                <a:lnTo>
                  <a:pt x="201886" y="233680"/>
                </a:lnTo>
                <a:lnTo>
                  <a:pt x="220761" y="226060"/>
                </a:lnTo>
                <a:lnTo>
                  <a:pt x="216998" y="218440"/>
                </a:lnTo>
                <a:lnTo>
                  <a:pt x="214074" y="210820"/>
                </a:lnTo>
                <a:lnTo>
                  <a:pt x="212017" y="203200"/>
                </a:lnTo>
                <a:lnTo>
                  <a:pt x="210856" y="194310"/>
                </a:lnTo>
                <a:lnTo>
                  <a:pt x="211035" y="181610"/>
                </a:lnTo>
                <a:lnTo>
                  <a:pt x="226946" y="143510"/>
                </a:lnTo>
                <a:lnTo>
                  <a:pt x="269750" y="119380"/>
                </a:lnTo>
                <a:lnTo>
                  <a:pt x="266165" y="102870"/>
                </a:lnTo>
                <a:lnTo>
                  <a:pt x="282269" y="52070"/>
                </a:lnTo>
                <a:lnTo>
                  <a:pt x="329549" y="26670"/>
                </a:lnTo>
                <a:lnTo>
                  <a:pt x="356076" y="30480"/>
                </a:lnTo>
                <a:lnTo>
                  <a:pt x="380297" y="43180"/>
                </a:lnTo>
                <a:lnTo>
                  <a:pt x="397342" y="58420"/>
                </a:lnTo>
                <a:lnTo>
                  <a:pt x="431867" y="58420"/>
                </a:lnTo>
                <a:lnTo>
                  <a:pt x="431222" y="59690"/>
                </a:lnTo>
                <a:lnTo>
                  <a:pt x="431004" y="60960"/>
                </a:lnTo>
                <a:lnTo>
                  <a:pt x="332406" y="60960"/>
                </a:lnTo>
                <a:lnTo>
                  <a:pt x="319106" y="64770"/>
                </a:lnTo>
                <a:lnTo>
                  <a:pt x="307895" y="73660"/>
                </a:lnTo>
                <a:lnTo>
                  <a:pt x="301053" y="86360"/>
                </a:lnTo>
                <a:lnTo>
                  <a:pt x="299589" y="100330"/>
                </a:lnTo>
                <a:lnTo>
                  <a:pt x="303363" y="113030"/>
                </a:lnTo>
                <a:lnTo>
                  <a:pt x="312236" y="124460"/>
                </a:lnTo>
                <a:lnTo>
                  <a:pt x="324823" y="135890"/>
                </a:lnTo>
                <a:lnTo>
                  <a:pt x="344535" y="152400"/>
                </a:lnTo>
                <a:lnTo>
                  <a:pt x="277057" y="152400"/>
                </a:lnTo>
                <a:lnTo>
                  <a:pt x="270040" y="153670"/>
                </a:lnTo>
                <a:lnTo>
                  <a:pt x="244360" y="185420"/>
                </a:lnTo>
                <a:lnTo>
                  <a:pt x="244275" y="191770"/>
                </a:lnTo>
                <a:lnTo>
                  <a:pt x="245561" y="199390"/>
                </a:lnTo>
                <a:lnTo>
                  <a:pt x="248136" y="205740"/>
                </a:lnTo>
                <a:lnTo>
                  <a:pt x="251928" y="212090"/>
                </a:lnTo>
                <a:lnTo>
                  <a:pt x="256862" y="217170"/>
                </a:lnTo>
                <a:lnTo>
                  <a:pt x="283560" y="240030"/>
                </a:lnTo>
                <a:lnTo>
                  <a:pt x="303385" y="256540"/>
                </a:lnTo>
                <a:lnTo>
                  <a:pt x="235946" y="256540"/>
                </a:lnTo>
                <a:lnTo>
                  <a:pt x="228926" y="257810"/>
                </a:lnTo>
                <a:lnTo>
                  <a:pt x="203119" y="295910"/>
                </a:lnTo>
                <a:lnTo>
                  <a:pt x="206894" y="309880"/>
                </a:lnTo>
                <a:lnTo>
                  <a:pt x="215767" y="321310"/>
                </a:lnTo>
                <a:lnTo>
                  <a:pt x="267726" y="365760"/>
                </a:lnTo>
                <a:lnTo>
                  <a:pt x="200333" y="365760"/>
                </a:lnTo>
                <a:lnTo>
                  <a:pt x="187162" y="369570"/>
                </a:lnTo>
                <a:lnTo>
                  <a:pt x="176063" y="378460"/>
                </a:lnTo>
                <a:lnTo>
                  <a:pt x="169189" y="391160"/>
                </a:lnTo>
                <a:lnTo>
                  <a:pt x="167704" y="405130"/>
                </a:lnTo>
                <a:lnTo>
                  <a:pt x="171467" y="419100"/>
                </a:lnTo>
                <a:lnTo>
                  <a:pt x="180337" y="430530"/>
                </a:lnTo>
                <a:lnTo>
                  <a:pt x="216769" y="461010"/>
                </a:lnTo>
                <a:lnTo>
                  <a:pt x="164499" y="461010"/>
                </a:lnTo>
                <a:lnTo>
                  <a:pt x="24370" y="580390"/>
                </a:lnTo>
                <a:lnTo>
                  <a:pt x="20549" y="581660"/>
                </a:lnTo>
                <a:close/>
              </a:path>
              <a:path w="963929" h="820420">
                <a:moveTo>
                  <a:pt x="675258" y="45720"/>
                </a:moveTo>
                <a:lnTo>
                  <a:pt x="580778" y="45720"/>
                </a:lnTo>
                <a:lnTo>
                  <a:pt x="583359" y="43180"/>
                </a:lnTo>
                <a:lnTo>
                  <a:pt x="594639" y="35560"/>
                </a:lnTo>
                <a:lnTo>
                  <a:pt x="607049" y="30480"/>
                </a:lnTo>
                <a:lnTo>
                  <a:pt x="620300" y="26670"/>
                </a:lnTo>
                <a:lnTo>
                  <a:pt x="634107" y="26670"/>
                </a:lnTo>
                <a:lnTo>
                  <a:pt x="647646" y="29210"/>
                </a:lnTo>
                <a:lnTo>
                  <a:pt x="660236" y="34290"/>
                </a:lnTo>
                <a:lnTo>
                  <a:pt x="671581" y="41910"/>
                </a:lnTo>
                <a:lnTo>
                  <a:pt x="675258" y="45720"/>
                </a:lnTo>
                <a:close/>
              </a:path>
              <a:path w="963929" h="820420">
                <a:moveTo>
                  <a:pt x="533677" y="129540"/>
                </a:moveTo>
                <a:lnTo>
                  <a:pt x="481845" y="129540"/>
                </a:lnTo>
                <a:lnTo>
                  <a:pt x="552588" y="69850"/>
                </a:lnTo>
                <a:lnTo>
                  <a:pt x="487794" y="39370"/>
                </a:lnTo>
                <a:lnTo>
                  <a:pt x="467321" y="33020"/>
                </a:lnTo>
                <a:lnTo>
                  <a:pt x="553812" y="33020"/>
                </a:lnTo>
                <a:lnTo>
                  <a:pt x="580778" y="45720"/>
                </a:lnTo>
                <a:lnTo>
                  <a:pt x="675258" y="45720"/>
                </a:lnTo>
                <a:lnTo>
                  <a:pt x="681386" y="52070"/>
                </a:lnTo>
                <a:lnTo>
                  <a:pt x="687176" y="60960"/>
                </a:lnTo>
                <a:lnTo>
                  <a:pt x="624076" y="60960"/>
                </a:lnTo>
                <a:lnTo>
                  <a:pt x="617207" y="62230"/>
                </a:lnTo>
                <a:lnTo>
                  <a:pt x="610782" y="64770"/>
                </a:lnTo>
                <a:lnTo>
                  <a:pt x="604945" y="68580"/>
                </a:lnTo>
                <a:lnTo>
                  <a:pt x="533677" y="129540"/>
                </a:lnTo>
                <a:close/>
              </a:path>
              <a:path w="963929" h="820420">
                <a:moveTo>
                  <a:pt x="515351" y="234950"/>
                </a:moveTo>
                <a:lnTo>
                  <a:pt x="458163" y="234950"/>
                </a:lnTo>
                <a:lnTo>
                  <a:pt x="465177" y="233680"/>
                </a:lnTo>
                <a:lnTo>
                  <a:pt x="471690" y="231140"/>
                </a:lnTo>
                <a:lnTo>
                  <a:pt x="491800" y="198120"/>
                </a:lnTo>
                <a:lnTo>
                  <a:pt x="490633" y="190500"/>
                </a:lnTo>
                <a:lnTo>
                  <a:pt x="358677" y="68580"/>
                </a:lnTo>
                <a:lnTo>
                  <a:pt x="332406" y="60960"/>
                </a:lnTo>
                <a:lnTo>
                  <a:pt x="431004" y="60960"/>
                </a:lnTo>
                <a:lnTo>
                  <a:pt x="429253" y="71120"/>
                </a:lnTo>
                <a:lnTo>
                  <a:pt x="431280" y="82550"/>
                </a:lnTo>
                <a:lnTo>
                  <a:pt x="438119" y="92710"/>
                </a:lnTo>
                <a:lnTo>
                  <a:pt x="481845" y="129540"/>
                </a:lnTo>
                <a:lnTo>
                  <a:pt x="533677" y="129540"/>
                </a:lnTo>
                <a:lnTo>
                  <a:pt x="506951" y="152400"/>
                </a:lnTo>
                <a:lnTo>
                  <a:pt x="514307" y="162560"/>
                </a:lnTo>
                <a:lnTo>
                  <a:pt x="519921" y="172720"/>
                </a:lnTo>
                <a:lnTo>
                  <a:pt x="523621" y="185420"/>
                </a:lnTo>
                <a:lnTo>
                  <a:pt x="525236" y="196850"/>
                </a:lnTo>
                <a:lnTo>
                  <a:pt x="524478" y="210820"/>
                </a:lnTo>
                <a:lnTo>
                  <a:pt x="521146" y="223520"/>
                </a:lnTo>
                <a:lnTo>
                  <a:pt x="515351" y="234950"/>
                </a:lnTo>
                <a:close/>
              </a:path>
              <a:path w="963929" h="820420">
                <a:moveTo>
                  <a:pt x="654535" y="165100"/>
                </a:moveTo>
                <a:lnTo>
                  <a:pt x="648150" y="165100"/>
                </a:lnTo>
                <a:lnTo>
                  <a:pt x="641975" y="163830"/>
                </a:lnTo>
                <a:lnTo>
                  <a:pt x="636772" y="158750"/>
                </a:lnTo>
                <a:lnTo>
                  <a:pt x="633552" y="153670"/>
                </a:lnTo>
                <a:lnTo>
                  <a:pt x="632848" y="147320"/>
                </a:lnTo>
                <a:lnTo>
                  <a:pt x="634592" y="140970"/>
                </a:lnTo>
                <a:lnTo>
                  <a:pt x="638716" y="135890"/>
                </a:lnTo>
                <a:lnTo>
                  <a:pt x="651403" y="124460"/>
                </a:lnTo>
                <a:lnTo>
                  <a:pt x="660276" y="113030"/>
                </a:lnTo>
                <a:lnTo>
                  <a:pt x="664048" y="100330"/>
                </a:lnTo>
                <a:lnTo>
                  <a:pt x="662579" y="86360"/>
                </a:lnTo>
                <a:lnTo>
                  <a:pt x="655727" y="73660"/>
                </a:lnTo>
                <a:lnTo>
                  <a:pt x="650662" y="68580"/>
                </a:lnTo>
                <a:lnTo>
                  <a:pt x="644792" y="64770"/>
                </a:lnTo>
                <a:lnTo>
                  <a:pt x="638268" y="62230"/>
                </a:lnTo>
                <a:lnTo>
                  <a:pt x="631241" y="60960"/>
                </a:lnTo>
                <a:lnTo>
                  <a:pt x="687176" y="60960"/>
                </a:lnTo>
                <a:lnTo>
                  <a:pt x="691311" y="67310"/>
                </a:lnTo>
                <a:lnTo>
                  <a:pt x="696655" y="85090"/>
                </a:lnTo>
                <a:lnTo>
                  <a:pt x="697498" y="102870"/>
                </a:lnTo>
                <a:lnTo>
                  <a:pt x="693923" y="119380"/>
                </a:lnTo>
                <a:lnTo>
                  <a:pt x="706140" y="123190"/>
                </a:lnTo>
                <a:lnTo>
                  <a:pt x="717500" y="128270"/>
                </a:lnTo>
                <a:lnTo>
                  <a:pt x="727772" y="134620"/>
                </a:lnTo>
                <a:lnTo>
                  <a:pt x="736727" y="143510"/>
                </a:lnTo>
                <a:lnTo>
                  <a:pt x="742069" y="152400"/>
                </a:lnTo>
                <a:lnTo>
                  <a:pt x="679492" y="152400"/>
                </a:lnTo>
                <a:lnTo>
                  <a:pt x="672671" y="154940"/>
                </a:lnTo>
                <a:lnTo>
                  <a:pt x="666266" y="157480"/>
                </a:lnTo>
                <a:lnTo>
                  <a:pt x="660454" y="161290"/>
                </a:lnTo>
                <a:lnTo>
                  <a:pt x="654535" y="165100"/>
                </a:lnTo>
                <a:close/>
              </a:path>
              <a:path w="963929" h="820420">
                <a:moveTo>
                  <a:pt x="437122" y="307340"/>
                </a:moveTo>
                <a:lnTo>
                  <a:pt x="379868" y="307340"/>
                </a:lnTo>
                <a:lnTo>
                  <a:pt x="393165" y="303530"/>
                </a:lnTo>
                <a:lnTo>
                  <a:pt x="404381" y="294640"/>
                </a:lnTo>
                <a:lnTo>
                  <a:pt x="408624" y="289560"/>
                </a:lnTo>
                <a:lnTo>
                  <a:pt x="411527" y="283210"/>
                </a:lnTo>
                <a:lnTo>
                  <a:pt x="413132" y="278130"/>
                </a:lnTo>
                <a:lnTo>
                  <a:pt x="413482" y="271780"/>
                </a:lnTo>
                <a:lnTo>
                  <a:pt x="412312" y="262890"/>
                </a:lnTo>
                <a:lnTo>
                  <a:pt x="303202" y="161290"/>
                </a:lnTo>
                <a:lnTo>
                  <a:pt x="284105" y="152400"/>
                </a:lnTo>
                <a:lnTo>
                  <a:pt x="344535" y="152400"/>
                </a:lnTo>
                <a:lnTo>
                  <a:pt x="424627" y="219710"/>
                </a:lnTo>
                <a:lnTo>
                  <a:pt x="427191" y="223520"/>
                </a:lnTo>
                <a:lnTo>
                  <a:pt x="429705" y="226060"/>
                </a:lnTo>
                <a:lnTo>
                  <a:pt x="431951" y="226060"/>
                </a:lnTo>
                <a:lnTo>
                  <a:pt x="437755" y="231140"/>
                </a:lnTo>
                <a:lnTo>
                  <a:pt x="444158" y="233680"/>
                </a:lnTo>
                <a:lnTo>
                  <a:pt x="451011" y="234950"/>
                </a:lnTo>
                <a:lnTo>
                  <a:pt x="515351" y="234950"/>
                </a:lnTo>
                <a:lnTo>
                  <a:pt x="507202" y="245110"/>
                </a:lnTo>
                <a:lnTo>
                  <a:pt x="497974" y="254000"/>
                </a:lnTo>
                <a:lnTo>
                  <a:pt x="486933" y="261620"/>
                </a:lnTo>
                <a:lnTo>
                  <a:pt x="474463" y="265430"/>
                </a:lnTo>
                <a:lnTo>
                  <a:pt x="460945" y="267970"/>
                </a:lnTo>
                <a:lnTo>
                  <a:pt x="446683" y="267970"/>
                </a:lnTo>
                <a:lnTo>
                  <a:pt x="446884" y="269240"/>
                </a:lnTo>
                <a:lnTo>
                  <a:pt x="446185" y="283210"/>
                </a:lnTo>
                <a:lnTo>
                  <a:pt x="442882" y="295910"/>
                </a:lnTo>
                <a:lnTo>
                  <a:pt x="437122" y="307340"/>
                </a:lnTo>
                <a:close/>
              </a:path>
              <a:path w="963929" h="820420">
                <a:moveTo>
                  <a:pt x="695664" y="269240"/>
                </a:moveTo>
                <a:lnTo>
                  <a:pt x="689276" y="269240"/>
                </a:lnTo>
                <a:lnTo>
                  <a:pt x="683096" y="267970"/>
                </a:lnTo>
                <a:lnTo>
                  <a:pt x="677884" y="264160"/>
                </a:lnTo>
                <a:lnTo>
                  <a:pt x="674674" y="257810"/>
                </a:lnTo>
                <a:lnTo>
                  <a:pt x="673974" y="251460"/>
                </a:lnTo>
                <a:lnTo>
                  <a:pt x="675720" y="245110"/>
                </a:lnTo>
                <a:lnTo>
                  <a:pt x="679845" y="240030"/>
                </a:lnTo>
                <a:lnTo>
                  <a:pt x="706761" y="217170"/>
                </a:lnTo>
                <a:lnTo>
                  <a:pt x="715643" y="205740"/>
                </a:lnTo>
                <a:lnTo>
                  <a:pt x="719419" y="191770"/>
                </a:lnTo>
                <a:lnTo>
                  <a:pt x="717946" y="177800"/>
                </a:lnTo>
                <a:lnTo>
                  <a:pt x="711085" y="165100"/>
                </a:lnTo>
                <a:lnTo>
                  <a:pt x="706014" y="160020"/>
                </a:lnTo>
                <a:lnTo>
                  <a:pt x="700130" y="156210"/>
                </a:lnTo>
                <a:lnTo>
                  <a:pt x="693590" y="153670"/>
                </a:lnTo>
                <a:lnTo>
                  <a:pt x="686548" y="152400"/>
                </a:lnTo>
                <a:lnTo>
                  <a:pt x="742069" y="152400"/>
                </a:lnTo>
                <a:lnTo>
                  <a:pt x="748174" y="162560"/>
                </a:lnTo>
                <a:lnTo>
                  <a:pt x="752921" y="184150"/>
                </a:lnTo>
                <a:lnTo>
                  <a:pt x="751113" y="205740"/>
                </a:lnTo>
                <a:lnTo>
                  <a:pt x="742895" y="226060"/>
                </a:lnTo>
                <a:lnTo>
                  <a:pt x="752802" y="228600"/>
                </a:lnTo>
                <a:lnTo>
                  <a:pt x="762022" y="233680"/>
                </a:lnTo>
                <a:lnTo>
                  <a:pt x="770418" y="240030"/>
                </a:lnTo>
                <a:lnTo>
                  <a:pt x="777856" y="247650"/>
                </a:lnTo>
                <a:lnTo>
                  <a:pt x="782799" y="256540"/>
                </a:lnTo>
                <a:lnTo>
                  <a:pt x="727744" y="256540"/>
                </a:lnTo>
                <a:lnTo>
                  <a:pt x="713863" y="259080"/>
                </a:lnTo>
                <a:lnTo>
                  <a:pt x="707381" y="261620"/>
                </a:lnTo>
                <a:lnTo>
                  <a:pt x="695664" y="269240"/>
                </a:lnTo>
                <a:close/>
              </a:path>
              <a:path w="963929" h="820420">
                <a:moveTo>
                  <a:pt x="367833" y="388620"/>
                </a:moveTo>
                <a:lnTo>
                  <a:pt x="311788" y="388620"/>
                </a:lnTo>
                <a:lnTo>
                  <a:pt x="325073" y="384810"/>
                </a:lnTo>
                <a:lnTo>
                  <a:pt x="336269" y="375920"/>
                </a:lnTo>
                <a:lnTo>
                  <a:pt x="343114" y="363220"/>
                </a:lnTo>
                <a:lnTo>
                  <a:pt x="344582" y="349250"/>
                </a:lnTo>
                <a:lnTo>
                  <a:pt x="340809" y="336550"/>
                </a:lnTo>
                <a:lnTo>
                  <a:pt x="331929" y="325120"/>
                </a:lnTo>
                <a:lnTo>
                  <a:pt x="262325" y="265430"/>
                </a:lnTo>
                <a:lnTo>
                  <a:pt x="256377" y="261620"/>
                </a:lnTo>
                <a:lnTo>
                  <a:pt x="249950" y="259080"/>
                </a:lnTo>
                <a:lnTo>
                  <a:pt x="235946" y="256540"/>
                </a:lnTo>
                <a:lnTo>
                  <a:pt x="303385" y="256540"/>
                </a:lnTo>
                <a:lnTo>
                  <a:pt x="353582" y="298450"/>
                </a:lnTo>
                <a:lnTo>
                  <a:pt x="366127" y="306070"/>
                </a:lnTo>
                <a:lnTo>
                  <a:pt x="379868" y="307340"/>
                </a:lnTo>
                <a:lnTo>
                  <a:pt x="437122" y="307340"/>
                </a:lnTo>
                <a:lnTo>
                  <a:pt x="429018" y="317500"/>
                </a:lnTo>
                <a:lnTo>
                  <a:pt x="418078" y="327660"/>
                </a:lnTo>
                <a:lnTo>
                  <a:pt x="405406" y="335280"/>
                </a:lnTo>
                <a:lnTo>
                  <a:pt x="391542" y="340360"/>
                </a:lnTo>
                <a:lnTo>
                  <a:pt x="376979" y="341630"/>
                </a:lnTo>
                <a:lnTo>
                  <a:pt x="377848" y="356870"/>
                </a:lnTo>
                <a:lnTo>
                  <a:pt x="375686" y="370840"/>
                </a:lnTo>
                <a:lnTo>
                  <a:pt x="370392" y="384810"/>
                </a:lnTo>
                <a:lnTo>
                  <a:pt x="367833" y="388620"/>
                </a:lnTo>
                <a:close/>
              </a:path>
              <a:path w="963929" h="820420">
                <a:moveTo>
                  <a:pt x="731020" y="378460"/>
                </a:moveTo>
                <a:lnTo>
                  <a:pt x="724633" y="378460"/>
                </a:lnTo>
                <a:lnTo>
                  <a:pt x="718457" y="377190"/>
                </a:lnTo>
                <a:lnTo>
                  <a:pt x="713247" y="372110"/>
                </a:lnTo>
                <a:lnTo>
                  <a:pt x="710049" y="367030"/>
                </a:lnTo>
                <a:lnTo>
                  <a:pt x="709363" y="360680"/>
                </a:lnTo>
                <a:lnTo>
                  <a:pt x="711121" y="354330"/>
                </a:lnTo>
                <a:lnTo>
                  <a:pt x="715258" y="349250"/>
                </a:lnTo>
                <a:lnTo>
                  <a:pt x="747889" y="321310"/>
                </a:lnTo>
                <a:lnTo>
                  <a:pt x="756752" y="309880"/>
                </a:lnTo>
                <a:lnTo>
                  <a:pt x="760520" y="295910"/>
                </a:lnTo>
                <a:lnTo>
                  <a:pt x="759049" y="281940"/>
                </a:lnTo>
                <a:lnTo>
                  <a:pt x="752196" y="269240"/>
                </a:lnTo>
                <a:lnTo>
                  <a:pt x="747134" y="265430"/>
                </a:lnTo>
                <a:lnTo>
                  <a:pt x="741271" y="261620"/>
                </a:lnTo>
                <a:lnTo>
                  <a:pt x="734758" y="257810"/>
                </a:lnTo>
                <a:lnTo>
                  <a:pt x="727744" y="256540"/>
                </a:lnTo>
                <a:lnTo>
                  <a:pt x="782799" y="256540"/>
                </a:lnTo>
                <a:lnTo>
                  <a:pt x="789860" y="269240"/>
                </a:lnTo>
                <a:lnTo>
                  <a:pt x="794161" y="292100"/>
                </a:lnTo>
                <a:lnTo>
                  <a:pt x="790929" y="314960"/>
                </a:lnTo>
                <a:lnTo>
                  <a:pt x="780336" y="335280"/>
                </a:lnTo>
                <a:lnTo>
                  <a:pt x="789634" y="339090"/>
                </a:lnTo>
                <a:lnTo>
                  <a:pt x="798294" y="344170"/>
                </a:lnTo>
                <a:lnTo>
                  <a:pt x="806200" y="350520"/>
                </a:lnTo>
                <a:lnTo>
                  <a:pt x="813235" y="356870"/>
                </a:lnTo>
                <a:lnTo>
                  <a:pt x="819286" y="365760"/>
                </a:lnTo>
                <a:lnTo>
                  <a:pt x="755969" y="365760"/>
                </a:lnTo>
                <a:lnTo>
                  <a:pt x="749125" y="368300"/>
                </a:lnTo>
                <a:lnTo>
                  <a:pt x="742728" y="370840"/>
                </a:lnTo>
                <a:lnTo>
                  <a:pt x="731020" y="378460"/>
                </a:lnTo>
                <a:close/>
              </a:path>
              <a:path w="963929" h="820420">
                <a:moveTo>
                  <a:pt x="458934" y="269240"/>
                </a:moveTo>
                <a:lnTo>
                  <a:pt x="452113" y="269240"/>
                </a:lnTo>
                <a:lnTo>
                  <a:pt x="449398" y="267970"/>
                </a:lnTo>
                <a:lnTo>
                  <a:pt x="460945" y="267970"/>
                </a:lnTo>
                <a:lnTo>
                  <a:pt x="458934" y="269240"/>
                </a:lnTo>
                <a:close/>
              </a:path>
              <a:path w="963929" h="820420">
                <a:moveTo>
                  <a:pt x="323373" y="490220"/>
                </a:moveTo>
                <a:lnTo>
                  <a:pt x="267303" y="490220"/>
                </a:lnTo>
                <a:lnTo>
                  <a:pt x="274308" y="488950"/>
                </a:lnTo>
                <a:lnTo>
                  <a:pt x="280816" y="486410"/>
                </a:lnTo>
                <a:lnTo>
                  <a:pt x="300085" y="450850"/>
                </a:lnTo>
                <a:lnTo>
                  <a:pt x="298809" y="444500"/>
                </a:lnTo>
                <a:lnTo>
                  <a:pt x="226476" y="374650"/>
                </a:lnTo>
                <a:lnTo>
                  <a:pt x="200333" y="365760"/>
                </a:lnTo>
                <a:lnTo>
                  <a:pt x="267726" y="365760"/>
                </a:lnTo>
                <a:lnTo>
                  <a:pt x="285521" y="381000"/>
                </a:lnTo>
                <a:lnTo>
                  <a:pt x="298056" y="387350"/>
                </a:lnTo>
                <a:lnTo>
                  <a:pt x="311788" y="388620"/>
                </a:lnTo>
                <a:lnTo>
                  <a:pt x="367833" y="388620"/>
                </a:lnTo>
                <a:lnTo>
                  <a:pt x="361862" y="397510"/>
                </a:lnTo>
                <a:lnTo>
                  <a:pt x="353919" y="406400"/>
                </a:lnTo>
                <a:lnTo>
                  <a:pt x="345014" y="412750"/>
                </a:lnTo>
                <a:lnTo>
                  <a:pt x="335361" y="417830"/>
                </a:lnTo>
                <a:lnTo>
                  <a:pt x="325174" y="420370"/>
                </a:lnTo>
                <a:lnTo>
                  <a:pt x="328269" y="426720"/>
                </a:lnTo>
                <a:lnTo>
                  <a:pt x="330709" y="434340"/>
                </a:lnTo>
                <a:lnTo>
                  <a:pt x="332452" y="440690"/>
                </a:lnTo>
                <a:lnTo>
                  <a:pt x="333454" y="448310"/>
                </a:lnTo>
                <a:lnTo>
                  <a:pt x="333272" y="462280"/>
                </a:lnTo>
                <a:lnTo>
                  <a:pt x="330456" y="474980"/>
                </a:lnTo>
                <a:lnTo>
                  <a:pt x="325104" y="487680"/>
                </a:lnTo>
                <a:lnTo>
                  <a:pt x="323373" y="490220"/>
                </a:lnTo>
                <a:close/>
              </a:path>
              <a:path w="963929" h="820420">
                <a:moveTo>
                  <a:pt x="630935" y="601980"/>
                </a:moveTo>
                <a:lnTo>
                  <a:pt x="541354" y="601980"/>
                </a:lnTo>
                <a:lnTo>
                  <a:pt x="585855" y="589280"/>
                </a:lnTo>
                <a:lnTo>
                  <a:pt x="631007" y="560070"/>
                </a:lnTo>
                <a:lnTo>
                  <a:pt x="783336" y="430530"/>
                </a:lnTo>
                <a:lnTo>
                  <a:pt x="795830" y="398780"/>
                </a:lnTo>
                <a:lnTo>
                  <a:pt x="794379" y="391160"/>
                </a:lnTo>
                <a:lnTo>
                  <a:pt x="763124" y="365760"/>
                </a:lnTo>
                <a:lnTo>
                  <a:pt x="819286" y="365760"/>
                </a:lnTo>
                <a:lnTo>
                  <a:pt x="821015" y="368300"/>
                </a:lnTo>
                <a:lnTo>
                  <a:pt x="826363" y="381000"/>
                </a:lnTo>
                <a:lnTo>
                  <a:pt x="829177" y="394970"/>
                </a:lnTo>
                <a:lnTo>
                  <a:pt x="829358" y="408940"/>
                </a:lnTo>
                <a:lnTo>
                  <a:pt x="828387" y="415290"/>
                </a:lnTo>
                <a:lnTo>
                  <a:pt x="826702" y="422910"/>
                </a:lnTo>
                <a:lnTo>
                  <a:pt x="824338" y="429260"/>
                </a:lnTo>
                <a:lnTo>
                  <a:pt x="821330" y="435610"/>
                </a:lnTo>
                <a:lnTo>
                  <a:pt x="851318" y="461010"/>
                </a:lnTo>
                <a:lnTo>
                  <a:pt x="799241" y="461010"/>
                </a:lnTo>
                <a:lnTo>
                  <a:pt x="652627" y="585470"/>
                </a:lnTo>
                <a:lnTo>
                  <a:pt x="632874" y="600710"/>
                </a:lnTo>
                <a:lnTo>
                  <a:pt x="630935" y="601980"/>
                </a:lnTo>
                <a:close/>
              </a:path>
              <a:path w="963929" h="820420">
                <a:moveTo>
                  <a:pt x="268108" y="524510"/>
                </a:moveTo>
                <a:lnTo>
                  <a:pt x="264102" y="524510"/>
                </a:lnTo>
                <a:lnTo>
                  <a:pt x="251990" y="523240"/>
                </a:lnTo>
                <a:lnTo>
                  <a:pt x="240362" y="519430"/>
                </a:lnTo>
                <a:lnTo>
                  <a:pt x="229437" y="514350"/>
                </a:lnTo>
                <a:lnTo>
                  <a:pt x="219437" y="508000"/>
                </a:lnTo>
                <a:lnTo>
                  <a:pt x="164499" y="461010"/>
                </a:lnTo>
                <a:lnTo>
                  <a:pt x="216769" y="461010"/>
                </a:lnTo>
                <a:lnTo>
                  <a:pt x="241057" y="481330"/>
                </a:lnTo>
                <a:lnTo>
                  <a:pt x="246869" y="486410"/>
                </a:lnTo>
                <a:lnTo>
                  <a:pt x="253275" y="488950"/>
                </a:lnTo>
                <a:lnTo>
                  <a:pt x="260134" y="490220"/>
                </a:lnTo>
                <a:lnTo>
                  <a:pt x="323373" y="490220"/>
                </a:lnTo>
                <a:lnTo>
                  <a:pt x="317314" y="499110"/>
                </a:lnTo>
                <a:lnTo>
                  <a:pt x="307531" y="509270"/>
                </a:lnTo>
                <a:lnTo>
                  <a:pt x="296205" y="516890"/>
                </a:lnTo>
                <a:lnTo>
                  <a:pt x="283635" y="521970"/>
                </a:lnTo>
                <a:lnTo>
                  <a:pt x="270119" y="523240"/>
                </a:lnTo>
                <a:lnTo>
                  <a:pt x="268108" y="524510"/>
                </a:lnTo>
                <a:close/>
              </a:path>
              <a:path w="963929" h="820420">
                <a:moveTo>
                  <a:pt x="951738" y="581660"/>
                </a:moveTo>
                <a:lnTo>
                  <a:pt x="943140" y="581660"/>
                </a:lnTo>
                <a:lnTo>
                  <a:pt x="939302" y="580390"/>
                </a:lnTo>
                <a:lnTo>
                  <a:pt x="799241" y="461010"/>
                </a:lnTo>
                <a:lnTo>
                  <a:pt x="851318" y="461010"/>
                </a:lnTo>
                <a:lnTo>
                  <a:pt x="957772" y="551180"/>
                </a:lnTo>
                <a:lnTo>
                  <a:pt x="961906" y="557530"/>
                </a:lnTo>
                <a:lnTo>
                  <a:pt x="963661" y="562610"/>
                </a:lnTo>
                <a:lnTo>
                  <a:pt x="962973" y="570230"/>
                </a:lnTo>
                <a:lnTo>
                  <a:pt x="959783" y="575310"/>
                </a:lnTo>
                <a:lnTo>
                  <a:pt x="956464" y="579120"/>
                </a:lnTo>
                <a:lnTo>
                  <a:pt x="951738" y="581660"/>
                </a:lnTo>
                <a:close/>
              </a:path>
              <a:path w="963929" h="820420">
                <a:moveTo>
                  <a:pt x="211761" y="820420"/>
                </a:moveTo>
                <a:lnTo>
                  <a:pt x="203163" y="820420"/>
                </a:lnTo>
                <a:lnTo>
                  <a:pt x="198437" y="817880"/>
                </a:lnTo>
                <a:lnTo>
                  <a:pt x="195135" y="814070"/>
                </a:lnTo>
                <a:lnTo>
                  <a:pt x="191926" y="808990"/>
                </a:lnTo>
                <a:lnTo>
                  <a:pt x="191228" y="802640"/>
                </a:lnTo>
                <a:lnTo>
                  <a:pt x="192979" y="796290"/>
                </a:lnTo>
                <a:lnTo>
                  <a:pt x="197113" y="789940"/>
                </a:lnTo>
                <a:lnTo>
                  <a:pt x="430392" y="591820"/>
                </a:lnTo>
                <a:lnTo>
                  <a:pt x="435538" y="590550"/>
                </a:lnTo>
                <a:lnTo>
                  <a:pt x="440565" y="591820"/>
                </a:lnTo>
                <a:lnTo>
                  <a:pt x="494069" y="600710"/>
                </a:lnTo>
                <a:lnTo>
                  <a:pt x="541354" y="601980"/>
                </a:lnTo>
                <a:lnTo>
                  <a:pt x="630935" y="601980"/>
                </a:lnTo>
                <a:lnTo>
                  <a:pt x="613480" y="613410"/>
                </a:lnTo>
                <a:lnTo>
                  <a:pt x="594318" y="622300"/>
                </a:lnTo>
                <a:lnTo>
                  <a:pt x="582886" y="626110"/>
                </a:lnTo>
                <a:lnTo>
                  <a:pt x="441957" y="626110"/>
                </a:lnTo>
                <a:lnTo>
                  <a:pt x="215582" y="819150"/>
                </a:lnTo>
                <a:lnTo>
                  <a:pt x="211761" y="820420"/>
                </a:lnTo>
                <a:close/>
              </a:path>
              <a:path w="963929" h="820420">
                <a:moveTo>
                  <a:pt x="760610" y="820420"/>
                </a:moveTo>
                <a:lnTo>
                  <a:pt x="752029" y="820420"/>
                </a:lnTo>
                <a:lnTo>
                  <a:pt x="748224" y="819150"/>
                </a:lnTo>
                <a:lnTo>
                  <a:pt x="745057" y="816610"/>
                </a:lnTo>
                <a:lnTo>
                  <a:pt x="531001" y="636270"/>
                </a:lnTo>
                <a:lnTo>
                  <a:pt x="509697" y="636270"/>
                </a:lnTo>
                <a:lnTo>
                  <a:pt x="465335" y="631190"/>
                </a:lnTo>
                <a:lnTo>
                  <a:pt x="441957" y="626110"/>
                </a:lnTo>
                <a:lnTo>
                  <a:pt x="582886" y="626110"/>
                </a:lnTo>
                <a:lnTo>
                  <a:pt x="575264" y="628650"/>
                </a:lnTo>
                <a:lnTo>
                  <a:pt x="766593" y="789940"/>
                </a:lnTo>
                <a:lnTo>
                  <a:pt x="770753" y="796290"/>
                </a:lnTo>
                <a:lnTo>
                  <a:pt x="772530" y="801370"/>
                </a:lnTo>
                <a:lnTo>
                  <a:pt x="771863" y="808990"/>
                </a:lnTo>
                <a:lnTo>
                  <a:pt x="768688" y="814070"/>
                </a:lnTo>
                <a:lnTo>
                  <a:pt x="765370" y="817880"/>
                </a:lnTo>
                <a:lnTo>
                  <a:pt x="760610" y="82042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g object 27"/>
          <p:cNvSpPr/>
          <p:nvPr/>
        </p:nvSpPr>
        <p:spPr>
          <a:xfrm>
            <a:off x="5724138" y="5464833"/>
            <a:ext cx="33655" cy="123189"/>
          </a:xfrm>
          <a:custGeom>
            <a:avLst/>
            <a:gdLst/>
            <a:ahLst/>
            <a:cxnLst/>
            <a:rect l="l" t="t" r="r" b="b"/>
            <a:pathLst>
              <a:path w="33654" h="123189">
                <a:moveTo>
                  <a:pt x="26027" y="122688"/>
                </a:moveTo>
                <a:lnTo>
                  <a:pt x="16759" y="122688"/>
                </a:lnTo>
                <a:lnTo>
                  <a:pt x="7491" y="122688"/>
                </a:lnTo>
                <a:lnTo>
                  <a:pt x="0" y="115134"/>
                </a:lnTo>
                <a:lnTo>
                  <a:pt x="0" y="7553"/>
                </a:lnTo>
                <a:lnTo>
                  <a:pt x="7491" y="0"/>
                </a:lnTo>
                <a:lnTo>
                  <a:pt x="26027" y="0"/>
                </a:lnTo>
                <a:lnTo>
                  <a:pt x="33519" y="7553"/>
                </a:lnTo>
                <a:lnTo>
                  <a:pt x="33519" y="115134"/>
                </a:lnTo>
                <a:lnTo>
                  <a:pt x="26027" y="1226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946412" y="5530858"/>
            <a:ext cx="85261" cy="105248"/>
          </a:xfrm>
          <a:prstGeom prst="rect">
            <a:avLst/>
          </a:prstGeom>
        </p:spPr>
      </p:pic>
      <p:pic>
        <p:nvPicPr>
          <p:cNvPr id="29" name="bg object 2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450108" y="5530873"/>
            <a:ext cx="85290" cy="105233"/>
          </a:xfrm>
          <a:prstGeom prst="rect">
            <a:avLst/>
          </a:prstGeom>
        </p:spPr>
      </p:pic>
      <p:pic>
        <p:nvPicPr>
          <p:cNvPr id="30" name="bg object 3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41224" y="8471472"/>
            <a:ext cx="3203929" cy="2195999"/>
          </a:xfrm>
          <a:prstGeom prst="rect">
            <a:avLst/>
          </a:prstGeom>
        </p:spPr>
      </p:pic>
      <p:sp>
        <p:nvSpPr>
          <p:cNvPr id="31" name="bg object 31"/>
          <p:cNvSpPr/>
          <p:nvPr/>
        </p:nvSpPr>
        <p:spPr>
          <a:xfrm>
            <a:off x="1262933" y="7979064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82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9" y="1127317"/>
                </a:lnTo>
                <a:lnTo>
                  <a:pt x="391183" y="1114781"/>
                </a:lnTo>
                <a:lnTo>
                  <a:pt x="349333" y="1098992"/>
                </a:lnTo>
                <a:lnTo>
                  <a:pt x="309116" y="1080098"/>
                </a:lnTo>
                <a:lnTo>
                  <a:pt x="270680" y="1058246"/>
                </a:lnTo>
                <a:lnTo>
                  <a:pt x="234171" y="1033583"/>
                </a:lnTo>
                <a:lnTo>
                  <a:pt x="199738" y="1006256"/>
                </a:lnTo>
                <a:lnTo>
                  <a:pt x="167526" y="976414"/>
                </a:lnTo>
                <a:lnTo>
                  <a:pt x="137683" y="944202"/>
                </a:lnTo>
                <a:lnTo>
                  <a:pt x="110356" y="909768"/>
                </a:lnTo>
                <a:lnTo>
                  <a:pt x="85694" y="873259"/>
                </a:lnTo>
                <a:lnTo>
                  <a:pt x="63842" y="834823"/>
                </a:lnTo>
                <a:lnTo>
                  <a:pt x="44948" y="794606"/>
                </a:lnTo>
                <a:lnTo>
                  <a:pt x="29159" y="752756"/>
                </a:lnTo>
                <a:lnTo>
                  <a:pt x="16622" y="709421"/>
                </a:lnTo>
                <a:lnTo>
                  <a:pt x="7486" y="664746"/>
                </a:lnTo>
                <a:lnTo>
                  <a:pt x="1896" y="618880"/>
                </a:lnTo>
                <a:lnTo>
                  <a:pt x="0" y="571968"/>
                </a:lnTo>
                <a:lnTo>
                  <a:pt x="1896" y="525059"/>
                </a:lnTo>
                <a:lnTo>
                  <a:pt x="7486" y="479193"/>
                </a:lnTo>
                <a:lnTo>
                  <a:pt x="16622" y="434519"/>
                </a:lnTo>
                <a:lnTo>
                  <a:pt x="29159" y="391183"/>
                </a:lnTo>
                <a:lnTo>
                  <a:pt x="44948" y="349333"/>
                </a:lnTo>
                <a:lnTo>
                  <a:pt x="63842" y="309116"/>
                </a:lnTo>
                <a:lnTo>
                  <a:pt x="85694" y="270680"/>
                </a:lnTo>
                <a:lnTo>
                  <a:pt x="110356" y="234171"/>
                </a:lnTo>
                <a:lnTo>
                  <a:pt x="137683" y="199738"/>
                </a:lnTo>
                <a:lnTo>
                  <a:pt x="167526" y="167526"/>
                </a:lnTo>
                <a:lnTo>
                  <a:pt x="199738" y="137683"/>
                </a:lnTo>
                <a:lnTo>
                  <a:pt x="234171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3" y="29159"/>
                </a:lnTo>
                <a:lnTo>
                  <a:pt x="434519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70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1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3" y="63842"/>
                </a:lnTo>
                <a:lnTo>
                  <a:pt x="873259" y="85694"/>
                </a:lnTo>
                <a:lnTo>
                  <a:pt x="909768" y="110357"/>
                </a:lnTo>
                <a:lnTo>
                  <a:pt x="944202" y="137683"/>
                </a:lnTo>
                <a:lnTo>
                  <a:pt x="976414" y="167526"/>
                </a:lnTo>
                <a:lnTo>
                  <a:pt x="1006256" y="199738"/>
                </a:lnTo>
                <a:lnTo>
                  <a:pt x="1033583" y="234171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40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3" y="909768"/>
                </a:lnTo>
                <a:lnTo>
                  <a:pt x="1006256" y="944202"/>
                </a:lnTo>
                <a:lnTo>
                  <a:pt x="976414" y="976414"/>
                </a:lnTo>
                <a:lnTo>
                  <a:pt x="944202" y="1006256"/>
                </a:lnTo>
                <a:lnTo>
                  <a:pt x="909768" y="1033583"/>
                </a:lnTo>
                <a:lnTo>
                  <a:pt x="873259" y="1058246"/>
                </a:lnTo>
                <a:lnTo>
                  <a:pt x="834823" y="1080098"/>
                </a:lnTo>
                <a:lnTo>
                  <a:pt x="794606" y="1098992"/>
                </a:lnTo>
                <a:lnTo>
                  <a:pt x="752756" y="1114781"/>
                </a:lnTo>
                <a:lnTo>
                  <a:pt x="709421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82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g object 32"/>
          <p:cNvSpPr/>
          <p:nvPr/>
        </p:nvSpPr>
        <p:spPr>
          <a:xfrm>
            <a:off x="1382369" y="8191042"/>
            <a:ext cx="904875" cy="723900"/>
          </a:xfrm>
          <a:custGeom>
            <a:avLst/>
            <a:gdLst/>
            <a:ahLst/>
            <a:cxnLst/>
            <a:rect l="l" t="t" r="r" b="b"/>
            <a:pathLst>
              <a:path w="904875" h="723900">
                <a:moveTo>
                  <a:pt x="334975" y="127076"/>
                </a:moveTo>
                <a:lnTo>
                  <a:pt x="333794" y="119354"/>
                </a:lnTo>
                <a:lnTo>
                  <a:pt x="328053" y="114236"/>
                </a:lnTo>
                <a:lnTo>
                  <a:pt x="319620" y="115227"/>
                </a:lnTo>
                <a:lnTo>
                  <a:pt x="258127" y="148297"/>
                </a:lnTo>
                <a:lnTo>
                  <a:pt x="243293" y="123228"/>
                </a:lnTo>
                <a:lnTo>
                  <a:pt x="236524" y="118071"/>
                </a:lnTo>
                <a:lnTo>
                  <a:pt x="228917" y="119557"/>
                </a:lnTo>
                <a:lnTo>
                  <a:pt x="223989" y="125552"/>
                </a:lnTo>
                <a:lnTo>
                  <a:pt x="225272" y="133896"/>
                </a:lnTo>
                <a:lnTo>
                  <a:pt x="244881" y="168033"/>
                </a:lnTo>
                <a:lnTo>
                  <a:pt x="246468" y="171767"/>
                </a:lnTo>
                <a:lnTo>
                  <a:pt x="250177" y="173367"/>
                </a:lnTo>
                <a:lnTo>
                  <a:pt x="253898" y="173367"/>
                </a:lnTo>
                <a:lnTo>
                  <a:pt x="266776" y="167957"/>
                </a:lnTo>
                <a:lnTo>
                  <a:pt x="290207" y="155638"/>
                </a:lnTo>
                <a:lnTo>
                  <a:pt x="314413" y="142316"/>
                </a:lnTo>
                <a:lnTo>
                  <a:pt x="329692" y="133896"/>
                </a:lnTo>
                <a:lnTo>
                  <a:pt x="334975" y="127076"/>
                </a:lnTo>
                <a:close/>
              </a:path>
              <a:path w="904875" h="723900">
                <a:moveTo>
                  <a:pt x="388391" y="330606"/>
                </a:moveTo>
                <a:lnTo>
                  <a:pt x="387019" y="323608"/>
                </a:lnTo>
                <a:lnTo>
                  <a:pt x="380580" y="319011"/>
                </a:lnTo>
                <a:lnTo>
                  <a:pt x="183400" y="265658"/>
                </a:lnTo>
                <a:lnTo>
                  <a:pt x="175044" y="266814"/>
                </a:lnTo>
                <a:lnTo>
                  <a:pt x="170611" y="273265"/>
                </a:lnTo>
                <a:lnTo>
                  <a:pt x="171246" y="281114"/>
                </a:lnTo>
                <a:lnTo>
                  <a:pt x="178092" y="286461"/>
                </a:lnTo>
                <a:lnTo>
                  <a:pt x="377926" y="339813"/>
                </a:lnTo>
                <a:lnTo>
                  <a:pt x="385203" y="337007"/>
                </a:lnTo>
                <a:lnTo>
                  <a:pt x="388391" y="330606"/>
                </a:lnTo>
                <a:close/>
              </a:path>
              <a:path w="904875" h="723900">
                <a:moveTo>
                  <a:pt x="388391" y="240182"/>
                </a:moveTo>
                <a:lnTo>
                  <a:pt x="387019" y="233006"/>
                </a:lnTo>
                <a:lnTo>
                  <a:pt x="380580" y="228320"/>
                </a:lnTo>
                <a:lnTo>
                  <a:pt x="183400" y="174967"/>
                </a:lnTo>
                <a:lnTo>
                  <a:pt x="175044" y="176352"/>
                </a:lnTo>
                <a:lnTo>
                  <a:pt x="170611" y="182778"/>
                </a:lnTo>
                <a:lnTo>
                  <a:pt x="171246" y="190500"/>
                </a:lnTo>
                <a:lnTo>
                  <a:pt x="178092" y="195783"/>
                </a:lnTo>
                <a:lnTo>
                  <a:pt x="377926" y="249656"/>
                </a:lnTo>
                <a:lnTo>
                  <a:pt x="385203" y="246773"/>
                </a:lnTo>
                <a:lnTo>
                  <a:pt x="388391" y="240182"/>
                </a:lnTo>
                <a:close/>
              </a:path>
              <a:path w="904875" h="723900">
                <a:moveTo>
                  <a:pt x="388594" y="602665"/>
                </a:moveTo>
                <a:lnTo>
                  <a:pt x="387096" y="595668"/>
                </a:lnTo>
                <a:lnTo>
                  <a:pt x="380580" y="591070"/>
                </a:lnTo>
                <a:lnTo>
                  <a:pt x="183400" y="537718"/>
                </a:lnTo>
                <a:lnTo>
                  <a:pt x="175044" y="538873"/>
                </a:lnTo>
                <a:lnTo>
                  <a:pt x="170611" y="545325"/>
                </a:lnTo>
                <a:lnTo>
                  <a:pt x="171246" y="553173"/>
                </a:lnTo>
                <a:lnTo>
                  <a:pt x="178092" y="558533"/>
                </a:lnTo>
                <a:lnTo>
                  <a:pt x="377926" y="611873"/>
                </a:lnTo>
                <a:lnTo>
                  <a:pt x="385419" y="609066"/>
                </a:lnTo>
                <a:lnTo>
                  <a:pt x="388594" y="602665"/>
                </a:lnTo>
                <a:close/>
              </a:path>
              <a:path w="904875" h="723900">
                <a:moveTo>
                  <a:pt x="388594" y="511987"/>
                </a:moveTo>
                <a:lnTo>
                  <a:pt x="387096" y="504977"/>
                </a:lnTo>
                <a:lnTo>
                  <a:pt x="380580" y="500380"/>
                </a:lnTo>
                <a:lnTo>
                  <a:pt x="183400" y="447040"/>
                </a:lnTo>
                <a:lnTo>
                  <a:pt x="175044" y="448183"/>
                </a:lnTo>
                <a:lnTo>
                  <a:pt x="170611" y="454634"/>
                </a:lnTo>
                <a:lnTo>
                  <a:pt x="171246" y="462483"/>
                </a:lnTo>
                <a:lnTo>
                  <a:pt x="178092" y="467842"/>
                </a:lnTo>
                <a:lnTo>
                  <a:pt x="377926" y="521182"/>
                </a:lnTo>
                <a:lnTo>
                  <a:pt x="385419" y="518388"/>
                </a:lnTo>
                <a:lnTo>
                  <a:pt x="388594" y="511987"/>
                </a:lnTo>
                <a:close/>
              </a:path>
              <a:path w="904875" h="723900">
                <a:moveTo>
                  <a:pt x="388594" y="421297"/>
                </a:moveTo>
                <a:lnTo>
                  <a:pt x="387096" y="414299"/>
                </a:lnTo>
                <a:lnTo>
                  <a:pt x="380580" y="409689"/>
                </a:lnTo>
                <a:lnTo>
                  <a:pt x="183400" y="356349"/>
                </a:lnTo>
                <a:lnTo>
                  <a:pt x="175044" y="357492"/>
                </a:lnTo>
                <a:lnTo>
                  <a:pt x="170611" y="363943"/>
                </a:lnTo>
                <a:lnTo>
                  <a:pt x="171246" y="371805"/>
                </a:lnTo>
                <a:lnTo>
                  <a:pt x="178092" y="377151"/>
                </a:lnTo>
                <a:lnTo>
                  <a:pt x="377926" y="430491"/>
                </a:lnTo>
                <a:lnTo>
                  <a:pt x="385419" y="427697"/>
                </a:lnTo>
                <a:lnTo>
                  <a:pt x="388594" y="421297"/>
                </a:lnTo>
                <a:close/>
              </a:path>
              <a:path w="904875" h="723900">
                <a:moveTo>
                  <a:pt x="680783" y="161505"/>
                </a:moveTo>
                <a:lnTo>
                  <a:pt x="679386" y="154495"/>
                </a:lnTo>
                <a:lnTo>
                  <a:pt x="673163" y="149898"/>
                </a:lnTo>
                <a:lnTo>
                  <a:pt x="645756" y="142443"/>
                </a:lnTo>
                <a:lnTo>
                  <a:pt x="665746" y="122161"/>
                </a:lnTo>
                <a:lnTo>
                  <a:pt x="669023" y="114427"/>
                </a:lnTo>
                <a:lnTo>
                  <a:pt x="665683" y="107492"/>
                </a:lnTo>
                <a:lnTo>
                  <a:pt x="658672" y="104152"/>
                </a:lnTo>
                <a:lnTo>
                  <a:pt x="650913" y="107226"/>
                </a:lnTo>
                <a:lnTo>
                  <a:pt x="622261" y="136042"/>
                </a:lnTo>
                <a:lnTo>
                  <a:pt x="583057" y="125361"/>
                </a:lnTo>
                <a:lnTo>
                  <a:pt x="574471" y="126733"/>
                </a:lnTo>
                <a:lnTo>
                  <a:pt x="570001" y="133159"/>
                </a:lnTo>
                <a:lnTo>
                  <a:pt x="570611" y="140893"/>
                </a:lnTo>
                <a:lnTo>
                  <a:pt x="577227" y="146164"/>
                </a:lnTo>
                <a:lnTo>
                  <a:pt x="604951" y="153466"/>
                </a:lnTo>
                <a:lnTo>
                  <a:pt x="584644" y="173901"/>
                </a:lnTo>
                <a:lnTo>
                  <a:pt x="581863" y="179438"/>
                </a:lnTo>
                <a:lnTo>
                  <a:pt x="582599" y="185369"/>
                </a:lnTo>
                <a:lnTo>
                  <a:pt x="586219" y="190106"/>
                </a:lnTo>
                <a:lnTo>
                  <a:pt x="592074" y="192049"/>
                </a:lnTo>
                <a:lnTo>
                  <a:pt x="595249" y="192049"/>
                </a:lnTo>
                <a:lnTo>
                  <a:pt x="597903" y="190969"/>
                </a:lnTo>
                <a:lnTo>
                  <a:pt x="600024" y="188836"/>
                </a:lnTo>
                <a:lnTo>
                  <a:pt x="628726" y="159715"/>
                </a:lnTo>
                <a:lnTo>
                  <a:pt x="670521" y="170700"/>
                </a:lnTo>
                <a:lnTo>
                  <a:pt x="677710" y="167906"/>
                </a:lnTo>
                <a:lnTo>
                  <a:pt x="680783" y="161505"/>
                </a:lnTo>
                <a:close/>
              </a:path>
              <a:path w="904875" h="723900">
                <a:moveTo>
                  <a:pt x="733996" y="545325"/>
                </a:moveTo>
                <a:lnTo>
                  <a:pt x="729691" y="538873"/>
                </a:lnTo>
                <a:lnTo>
                  <a:pt x="721410" y="537718"/>
                </a:lnTo>
                <a:lnTo>
                  <a:pt x="523697" y="591070"/>
                </a:lnTo>
                <a:lnTo>
                  <a:pt x="517474" y="595668"/>
                </a:lnTo>
                <a:lnTo>
                  <a:pt x="516077" y="602665"/>
                </a:lnTo>
                <a:lnTo>
                  <a:pt x="519150" y="609066"/>
                </a:lnTo>
                <a:lnTo>
                  <a:pt x="526338" y="611873"/>
                </a:lnTo>
                <a:lnTo>
                  <a:pt x="726706" y="558533"/>
                </a:lnTo>
                <a:lnTo>
                  <a:pt x="733336" y="553173"/>
                </a:lnTo>
                <a:lnTo>
                  <a:pt x="733996" y="545325"/>
                </a:lnTo>
                <a:close/>
              </a:path>
              <a:path w="904875" h="723900">
                <a:moveTo>
                  <a:pt x="733996" y="454634"/>
                </a:moveTo>
                <a:lnTo>
                  <a:pt x="729691" y="448183"/>
                </a:lnTo>
                <a:lnTo>
                  <a:pt x="721410" y="447040"/>
                </a:lnTo>
                <a:lnTo>
                  <a:pt x="523697" y="500380"/>
                </a:lnTo>
                <a:lnTo>
                  <a:pt x="517474" y="504977"/>
                </a:lnTo>
                <a:lnTo>
                  <a:pt x="516077" y="511987"/>
                </a:lnTo>
                <a:lnTo>
                  <a:pt x="519150" y="518388"/>
                </a:lnTo>
                <a:lnTo>
                  <a:pt x="526338" y="521182"/>
                </a:lnTo>
                <a:lnTo>
                  <a:pt x="726706" y="467842"/>
                </a:lnTo>
                <a:lnTo>
                  <a:pt x="733336" y="462483"/>
                </a:lnTo>
                <a:lnTo>
                  <a:pt x="733996" y="454634"/>
                </a:lnTo>
                <a:close/>
              </a:path>
              <a:path w="904875" h="723900">
                <a:moveTo>
                  <a:pt x="733996" y="363943"/>
                </a:moveTo>
                <a:lnTo>
                  <a:pt x="729691" y="357492"/>
                </a:lnTo>
                <a:lnTo>
                  <a:pt x="721410" y="356349"/>
                </a:lnTo>
                <a:lnTo>
                  <a:pt x="523697" y="409689"/>
                </a:lnTo>
                <a:lnTo>
                  <a:pt x="517474" y="414299"/>
                </a:lnTo>
                <a:lnTo>
                  <a:pt x="516077" y="421297"/>
                </a:lnTo>
                <a:lnTo>
                  <a:pt x="519150" y="427697"/>
                </a:lnTo>
                <a:lnTo>
                  <a:pt x="526338" y="430491"/>
                </a:lnTo>
                <a:lnTo>
                  <a:pt x="726706" y="377151"/>
                </a:lnTo>
                <a:lnTo>
                  <a:pt x="733336" y="371805"/>
                </a:lnTo>
                <a:lnTo>
                  <a:pt x="733996" y="363943"/>
                </a:lnTo>
                <a:close/>
              </a:path>
              <a:path w="904875" h="723900">
                <a:moveTo>
                  <a:pt x="733996" y="273456"/>
                </a:moveTo>
                <a:lnTo>
                  <a:pt x="729691" y="267030"/>
                </a:lnTo>
                <a:lnTo>
                  <a:pt x="721410" y="265658"/>
                </a:lnTo>
                <a:lnTo>
                  <a:pt x="523697" y="319011"/>
                </a:lnTo>
                <a:lnTo>
                  <a:pt x="517474" y="323608"/>
                </a:lnTo>
                <a:lnTo>
                  <a:pt x="516077" y="330606"/>
                </a:lnTo>
                <a:lnTo>
                  <a:pt x="519150" y="337007"/>
                </a:lnTo>
                <a:lnTo>
                  <a:pt x="526338" y="339813"/>
                </a:lnTo>
                <a:lnTo>
                  <a:pt x="726706" y="286461"/>
                </a:lnTo>
                <a:lnTo>
                  <a:pt x="733336" y="281190"/>
                </a:lnTo>
                <a:lnTo>
                  <a:pt x="733996" y="273456"/>
                </a:lnTo>
                <a:close/>
              </a:path>
              <a:path w="904875" h="723900">
                <a:moveTo>
                  <a:pt x="733996" y="182778"/>
                </a:moveTo>
                <a:lnTo>
                  <a:pt x="729691" y="176352"/>
                </a:lnTo>
                <a:lnTo>
                  <a:pt x="721410" y="174967"/>
                </a:lnTo>
                <a:lnTo>
                  <a:pt x="523697" y="228320"/>
                </a:lnTo>
                <a:lnTo>
                  <a:pt x="517474" y="233006"/>
                </a:lnTo>
                <a:lnTo>
                  <a:pt x="516077" y="240182"/>
                </a:lnTo>
                <a:lnTo>
                  <a:pt x="519150" y="246773"/>
                </a:lnTo>
                <a:lnTo>
                  <a:pt x="526338" y="249656"/>
                </a:lnTo>
                <a:lnTo>
                  <a:pt x="726706" y="195783"/>
                </a:lnTo>
                <a:lnTo>
                  <a:pt x="733336" y="190500"/>
                </a:lnTo>
                <a:lnTo>
                  <a:pt x="733996" y="182778"/>
                </a:lnTo>
                <a:close/>
              </a:path>
              <a:path w="904875" h="723900">
                <a:moveTo>
                  <a:pt x="904278" y="121094"/>
                </a:moveTo>
                <a:lnTo>
                  <a:pt x="899502" y="116293"/>
                </a:lnTo>
                <a:lnTo>
                  <a:pt x="883069" y="116293"/>
                </a:lnTo>
                <a:lnTo>
                  <a:pt x="883069" y="137629"/>
                </a:lnTo>
                <a:lnTo>
                  <a:pt x="883069" y="702564"/>
                </a:lnTo>
                <a:lnTo>
                  <a:pt x="528294" y="702564"/>
                </a:lnTo>
                <a:lnTo>
                  <a:pt x="552665" y="695617"/>
                </a:lnTo>
                <a:lnTo>
                  <a:pt x="634555" y="675246"/>
                </a:lnTo>
                <a:lnTo>
                  <a:pt x="701763" y="661111"/>
                </a:lnTo>
                <a:lnTo>
                  <a:pt x="755065" y="652081"/>
                </a:lnTo>
                <a:lnTo>
                  <a:pt x="795248" y="647026"/>
                </a:lnTo>
                <a:lnTo>
                  <a:pt x="839381" y="644321"/>
                </a:lnTo>
                <a:lnTo>
                  <a:pt x="844905" y="644410"/>
                </a:lnTo>
                <a:lnTo>
                  <a:pt x="850734" y="644944"/>
                </a:lnTo>
                <a:lnTo>
                  <a:pt x="856043" y="640143"/>
                </a:lnTo>
                <a:lnTo>
                  <a:pt x="856043" y="137629"/>
                </a:lnTo>
                <a:lnTo>
                  <a:pt x="883069" y="137629"/>
                </a:lnTo>
                <a:lnTo>
                  <a:pt x="883069" y="116293"/>
                </a:lnTo>
                <a:lnTo>
                  <a:pt x="856043" y="116293"/>
                </a:lnTo>
                <a:lnTo>
                  <a:pt x="856043" y="60274"/>
                </a:lnTo>
                <a:lnTo>
                  <a:pt x="851268" y="55473"/>
                </a:lnTo>
                <a:lnTo>
                  <a:pt x="834834" y="55473"/>
                </a:lnTo>
                <a:lnTo>
                  <a:pt x="834834" y="76822"/>
                </a:lnTo>
                <a:lnTo>
                  <a:pt x="834834" y="623074"/>
                </a:lnTo>
                <a:lnTo>
                  <a:pt x="793902" y="625665"/>
                </a:lnTo>
                <a:lnTo>
                  <a:pt x="719213" y="636143"/>
                </a:lnTo>
                <a:lnTo>
                  <a:pt x="667931" y="646010"/>
                </a:lnTo>
                <a:lnTo>
                  <a:pt x="606666" y="659828"/>
                </a:lnTo>
                <a:lnTo>
                  <a:pt x="552729" y="673696"/>
                </a:lnTo>
                <a:lnTo>
                  <a:pt x="574141" y="664451"/>
                </a:lnTo>
                <a:lnTo>
                  <a:pt x="638479" y="642124"/>
                </a:lnTo>
                <a:lnTo>
                  <a:pt x="699173" y="624408"/>
                </a:lnTo>
                <a:lnTo>
                  <a:pt x="750201" y="611479"/>
                </a:lnTo>
                <a:lnTo>
                  <a:pt x="799325" y="600671"/>
                </a:lnTo>
                <a:lnTo>
                  <a:pt x="804621" y="600138"/>
                </a:lnTo>
                <a:lnTo>
                  <a:pt x="807808" y="595337"/>
                </a:lnTo>
                <a:lnTo>
                  <a:pt x="807808" y="76822"/>
                </a:lnTo>
                <a:lnTo>
                  <a:pt x="834834" y="76822"/>
                </a:lnTo>
                <a:lnTo>
                  <a:pt x="834834" y="55473"/>
                </a:lnTo>
                <a:lnTo>
                  <a:pt x="807808" y="55473"/>
                </a:lnTo>
                <a:lnTo>
                  <a:pt x="807808" y="23469"/>
                </a:lnTo>
                <a:lnTo>
                  <a:pt x="807808" y="5334"/>
                </a:lnTo>
                <a:lnTo>
                  <a:pt x="802500" y="0"/>
                </a:lnTo>
                <a:lnTo>
                  <a:pt x="796137" y="1066"/>
                </a:lnTo>
                <a:lnTo>
                  <a:pt x="786599" y="2514"/>
                </a:lnTo>
                <a:lnTo>
                  <a:pt x="786599" y="23469"/>
                </a:lnTo>
                <a:lnTo>
                  <a:pt x="786599" y="581469"/>
                </a:lnTo>
                <a:lnTo>
                  <a:pt x="760069" y="587108"/>
                </a:lnTo>
                <a:lnTo>
                  <a:pt x="719874" y="596646"/>
                </a:lnTo>
                <a:lnTo>
                  <a:pt x="669975" y="610031"/>
                </a:lnTo>
                <a:lnTo>
                  <a:pt x="614324" y="627176"/>
                </a:lnTo>
                <a:lnTo>
                  <a:pt x="556831" y="648004"/>
                </a:lnTo>
                <a:lnTo>
                  <a:pt x="501459" y="672452"/>
                </a:lnTo>
                <a:lnTo>
                  <a:pt x="462737" y="694423"/>
                </a:lnTo>
                <a:lnTo>
                  <a:pt x="462737" y="133794"/>
                </a:lnTo>
                <a:lnTo>
                  <a:pt x="467512" y="131025"/>
                </a:lnTo>
                <a:lnTo>
                  <a:pt x="493306" y="117221"/>
                </a:lnTo>
                <a:lnTo>
                  <a:pt x="498538" y="114693"/>
                </a:lnTo>
                <a:lnTo>
                  <a:pt x="533069" y="97993"/>
                </a:lnTo>
                <a:lnTo>
                  <a:pt x="584542" y="76161"/>
                </a:lnTo>
                <a:lnTo>
                  <a:pt x="645464" y="54571"/>
                </a:lnTo>
                <a:lnTo>
                  <a:pt x="713574" y="36068"/>
                </a:lnTo>
                <a:lnTo>
                  <a:pt x="786599" y="23469"/>
                </a:lnTo>
                <a:lnTo>
                  <a:pt x="786599" y="2514"/>
                </a:lnTo>
                <a:lnTo>
                  <a:pt x="726770" y="11506"/>
                </a:lnTo>
                <a:lnTo>
                  <a:pt x="661136" y="27609"/>
                </a:lnTo>
                <a:lnTo>
                  <a:pt x="601052" y="47129"/>
                </a:lnTo>
                <a:lnTo>
                  <a:pt x="548411" y="67805"/>
                </a:lnTo>
                <a:lnTo>
                  <a:pt x="504736" y="87490"/>
                </a:lnTo>
                <a:lnTo>
                  <a:pt x="452132" y="114693"/>
                </a:lnTo>
                <a:lnTo>
                  <a:pt x="441528" y="108877"/>
                </a:lnTo>
                <a:lnTo>
                  <a:pt x="441528" y="133489"/>
                </a:lnTo>
                <a:lnTo>
                  <a:pt x="441528" y="694397"/>
                </a:lnTo>
                <a:lnTo>
                  <a:pt x="402983" y="672452"/>
                </a:lnTo>
                <a:lnTo>
                  <a:pt x="374586" y="659904"/>
                </a:lnTo>
                <a:lnTo>
                  <a:pt x="374586" y="702564"/>
                </a:lnTo>
                <a:lnTo>
                  <a:pt x="21196" y="702564"/>
                </a:lnTo>
                <a:lnTo>
                  <a:pt x="21196" y="137629"/>
                </a:lnTo>
                <a:lnTo>
                  <a:pt x="48234" y="137629"/>
                </a:lnTo>
                <a:lnTo>
                  <a:pt x="48234" y="640143"/>
                </a:lnTo>
                <a:lnTo>
                  <a:pt x="53530" y="644944"/>
                </a:lnTo>
                <a:lnTo>
                  <a:pt x="59893" y="644410"/>
                </a:lnTo>
                <a:lnTo>
                  <a:pt x="65392" y="644334"/>
                </a:lnTo>
                <a:lnTo>
                  <a:pt x="81622" y="644829"/>
                </a:lnTo>
                <a:lnTo>
                  <a:pt x="149466" y="652145"/>
                </a:lnTo>
                <a:lnTo>
                  <a:pt x="202679" y="661238"/>
                </a:lnTo>
                <a:lnTo>
                  <a:pt x="269798" y="675474"/>
                </a:lnTo>
                <a:lnTo>
                  <a:pt x="351624" y="695972"/>
                </a:lnTo>
                <a:lnTo>
                  <a:pt x="374586" y="702564"/>
                </a:lnTo>
                <a:lnTo>
                  <a:pt x="374586" y="659904"/>
                </a:lnTo>
                <a:lnTo>
                  <a:pt x="352590" y="650189"/>
                </a:lnTo>
                <a:lnTo>
                  <a:pt x="352590" y="673938"/>
                </a:lnTo>
                <a:lnTo>
                  <a:pt x="297815" y="659828"/>
                </a:lnTo>
                <a:lnTo>
                  <a:pt x="236562" y="646010"/>
                </a:lnTo>
                <a:lnTo>
                  <a:pt x="185254" y="636143"/>
                </a:lnTo>
                <a:lnTo>
                  <a:pt x="143370" y="629577"/>
                </a:lnTo>
                <a:lnTo>
                  <a:pt x="85966" y="623709"/>
                </a:lnTo>
                <a:lnTo>
                  <a:pt x="69430" y="623074"/>
                </a:lnTo>
                <a:lnTo>
                  <a:pt x="69430" y="127342"/>
                </a:lnTo>
                <a:lnTo>
                  <a:pt x="69570" y="126961"/>
                </a:lnTo>
                <a:lnTo>
                  <a:pt x="69430" y="126593"/>
                </a:lnTo>
                <a:lnTo>
                  <a:pt x="69430" y="76822"/>
                </a:lnTo>
                <a:lnTo>
                  <a:pt x="96469" y="76822"/>
                </a:lnTo>
                <a:lnTo>
                  <a:pt x="96469" y="595337"/>
                </a:lnTo>
                <a:lnTo>
                  <a:pt x="100177" y="599605"/>
                </a:lnTo>
                <a:lnTo>
                  <a:pt x="154597" y="611479"/>
                </a:lnTo>
                <a:lnTo>
                  <a:pt x="205625" y="624408"/>
                </a:lnTo>
                <a:lnTo>
                  <a:pt x="266319" y="642124"/>
                </a:lnTo>
                <a:lnTo>
                  <a:pt x="330657" y="664451"/>
                </a:lnTo>
                <a:lnTo>
                  <a:pt x="352590" y="673938"/>
                </a:lnTo>
                <a:lnTo>
                  <a:pt x="352590" y="650189"/>
                </a:lnTo>
                <a:lnTo>
                  <a:pt x="290169" y="627176"/>
                </a:lnTo>
                <a:lnTo>
                  <a:pt x="234454" y="610031"/>
                </a:lnTo>
                <a:lnTo>
                  <a:pt x="184480" y="596646"/>
                </a:lnTo>
                <a:lnTo>
                  <a:pt x="144233" y="587108"/>
                </a:lnTo>
                <a:lnTo>
                  <a:pt x="117665" y="581469"/>
                </a:lnTo>
                <a:lnTo>
                  <a:pt x="117665" y="23469"/>
                </a:lnTo>
                <a:lnTo>
                  <a:pt x="190893" y="36068"/>
                </a:lnTo>
                <a:lnTo>
                  <a:pt x="259143" y="54571"/>
                </a:lnTo>
                <a:lnTo>
                  <a:pt x="320154" y="76161"/>
                </a:lnTo>
                <a:lnTo>
                  <a:pt x="371690" y="97993"/>
                </a:lnTo>
                <a:lnTo>
                  <a:pt x="411480" y="117221"/>
                </a:lnTo>
                <a:lnTo>
                  <a:pt x="441528" y="133489"/>
                </a:lnTo>
                <a:lnTo>
                  <a:pt x="441528" y="108877"/>
                </a:lnTo>
                <a:lnTo>
                  <a:pt x="399910" y="87503"/>
                </a:lnTo>
                <a:lnTo>
                  <a:pt x="356438" y="67843"/>
                </a:lnTo>
                <a:lnTo>
                  <a:pt x="303606" y="47028"/>
                </a:lnTo>
                <a:lnTo>
                  <a:pt x="243459" y="27406"/>
                </a:lnTo>
                <a:lnTo>
                  <a:pt x="227507" y="23469"/>
                </a:lnTo>
                <a:lnTo>
                  <a:pt x="177698" y="11163"/>
                </a:lnTo>
                <a:lnTo>
                  <a:pt x="108127" y="533"/>
                </a:lnTo>
                <a:lnTo>
                  <a:pt x="101765" y="0"/>
                </a:lnTo>
                <a:lnTo>
                  <a:pt x="96469" y="5334"/>
                </a:lnTo>
                <a:lnTo>
                  <a:pt x="96469" y="55473"/>
                </a:lnTo>
                <a:lnTo>
                  <a:pt x="52997" y="55473"/>
                </a:lnTo>
                <a:lnTo>
                  <a:pt x="48234" y="60274"/>
                </a:lnTo>
                <a:lnTo>
                  <a:pt x="48234" y="116293"/>
                </a:lnTo>
                <a:lnTo>
                  <a:pt x="4762" y="116293"/>
                </a:lnTo>
                <a:lnTo>
                  <a:pt x="0" y="121094"/>
                </a:lnTo>
                <a:lnTo>
                  <a:pt x="0" y="719099"/>
                </a:lnTo>
                <a:lnTo>
                  <a:pt x="4762" y="723900"/>
                </a:lnTo>
                <a:lnTo>
                  <a:pt x="446303" y="723900"/>
                </a:lnTo>
                <a:lnTo>
                  <a:pt x="448957" y="723900"/>
                </a:lnTo>
                <a:lnTo>
                  <a:pt x="899502" y="723900"/>
                </a:lnTo>
                <a:lnTo>
                  <a:pt x="904278" y="719099"/>
                </a:lnTo>
                <a:lnTo>
                  <a:pt x="904278" y="12109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bg object 3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4076275" y="8471472"/>
            <a:ext cx="3203929" cy="2195999"/>
          </a:xfrm>
          <a:prstGeom prst="rect">
            <a:avLst/>
          </a:prstGeom>
        </p:spPr>
      </p:pic>
      <p:sp>
        <p:nvSpPr>
          <p:cNvPr id="34" name="bg object 34"/>
          <p:cNvSpPr/>
          <p:nvPr/>
        </p:nvSpPr>
        <p:spPr>
          <a:xfrm>
            <a:off x="5103279" y="7979064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81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8" y="1127317"/>
                </a:lnTo>
                <a:lnTo>
                  <a:pt x="391182" y="1114781"/>
                </a:lnTo>
                <a:lnTo>
                  <a:pt x="349333" y="1098992"/>
                </a:lnTo>
                <a:lnTo>
                  <a:pt x="309116" y="1080098"/>
                </a:lnTo>
                <a:lnTo>
                  <a:pt x="270680" y="1058246"/>
                </a:lnTo>
                <a:lnTo>
                  <a:pt x="234171" y="1033583"/>
                </a:lnTo>
                <a:lnTo>
                  <a:pt x="199737" y="1006256"/>
                </a:lnTo>
                <a:lnTo>
                  <a:pt x="167525" y="976414"/>
                </a:lnTo>
                <a:lnTo>
                  <a:pt x="137682" y="944202"/>
                </a:lnTo>
                <a:lnTo>
                  <a:pt x="110356" y="909768"/>
                </a:lnTo>
                <a:lnTo>
                  <a:pt x="85693" y="873259"/>
                </a:lnTo>
                <a:lnTo>
                  <a:pt x="63841" y="834823"/>
                </a:lnTo>
                <a:lnTo>
                  <a:pt x="44947" y="794606"/>
                </a:lnTo>
                <a:lnTo>
                  <a:pt x="29158" y="752756"/>
                </a:lnTo>
                <a:lnTo>
                  <a:pt x="16622" y="709421"/>
                </a:lnTo>
                <a:lnTo>
                  <a:pt x="7485" y="664746"/>
                </a:lnTo>
                <a:lnTo>
                  <a:pt x="1895" y="618880"/>
                </a:lnTo>
                <a:lnTo>
                  <a:pt x="0" y="571959"/>
                </a:lnTo>
                <a:lnTo>
                  <a:pt x="1895" y="525059"/>
                </a:lnTo>
                <a:lnTo>
                  <a:pt x="7485" y="479193"/>
                </a:lnTo>
                <a:lnTo>
                  <a:pt x="16622" y="434519"/>
                </a:lnTo>
                <a:lnTo>
                  <a:pt x="29158" y="391183"/>
                </a:lnTo>
                <a:lnTo>
                  <a:pt x="44947" y="349333"/>
                </a:lnTo>
                <a:lnTo>
                  <a:pt x="63841" y="309116"/>
                </a:lnTo>
                <a:lnTo>
                  <a:pt x="85693" y="270680"/>
                </a:lnTo>
                <a:lnTo>
                  <a:pt x="110356" y="234171"/>
                </a:lnTo>
                <a:lnTo>
                  <a:pt x="137682" y="199738"/>
                </a:lnTo>
                <a:lnTo>
                  <a:pt x="167525" y="167526"/>
                </a:lnTo>
                <a:lnTo>
                  <a:pt x="199737" y="137683"/>
                </a:lnTo>
                <a:lnTo>
                  <a:pt x="234171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2" y="29159"/>
                </a:lnTo>
                <a:lnTo>
                  <a:pt x="434518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69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0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2" y="63842"/>
                </a:lnTo>
                <a:lnTo>
                  <a:pt x="873259" y="85694"/>
                </a:lnTo>
                <a:lnTo>
                  <a:pt x="909767" y="110357"/>
                </a:lnTo>
                <a:lnTo>
                  <a:pt x="944201" y="137683"/>
                </a:lnTo>
                <a:lnTo>
                  <a:pt x="976413" y="167526"/>
                </a:lnTo>
                <a:lnTo>
                  <a:pt x="1006256" y="199738"/>
                </a:lnTo>
                <a:lnTo>
                  <a:pt x="1033582" y="234171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39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2" y="909768"/>
                </a:lnTo>
                <a:lnTo>
                  <a:pt x="1006256" y="944202"/>
                </a:lnTo>
                <a:lnTo>
                  <a:pt x="976413" y="976414"/>
                </a:lnTo>
                <a:lnTo>
                  <a:pt x="944201" y="1006256"/>
                </a:lnTo>
                <a:lnTo>
                  <a:pt x="909767" y="1033583"/>
                </a:lnTo>
                <a:lnTo>
                  <a:pt x="873259" y="1058246"/>
                </a:lnTo>
                <a:lnTo>
                  <a:pt x="834822" y="1080098"/>
                </a:lnTo>
                <a:lnTo>
                  <a:pt x="794606" y="1098992"/>
                </a:lnTo>
                <a:lnTo>
                  <a:pt x="752756" y="1114781"/>
                </a:lnTo>
                <a:lnTo>
                  <a:pt x="709420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81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g object 35"/>
          <p:cNvSpPr/>
          <p:nvPr/>
        </p:nvSpPr>
        <p:spPr>
          <a:xfrm>
            <a:off x="5230800" y="8119439"/>
            <a:ext cx="855344" cy="866140"/>
          </a:xfrm>
          <a:custGeom>
            <a:avLst/>
            <a:gdLst/>
            <a:ahLst/>
            <a:cxnLst/>
            <a:rect l="l" t="t" r="r" b="b"/>
            <a:pathLst>
              <a:path w="855345" h="866140">
                <a:moveTo>
                  <a:pt x="102895" y="795426"/>
                </a:moveTo>
                <a:lnTo>
                  <a:pt x="85090" y="786231"/>
                </a:lnTo>
                <a:lnTo>
                  <a:pt x="61976" y="831088"/>
                </a:lnTo>
                <a:lnTo>
                  <a:pt x="79781" y="840282"/>
                </a:lnTo>
                <a:lnTo>
                  <a:pt x="102895" y="795426"/>
                </a:lnTo>
                <a:close/>
              </a:path>
              <a:path w="855345" h="866140">
                <a:moveTo>
                  <a:pt x="164934" y="815441"/>
                </a:moveTo>
                <a:lnTo>
                  <a:pt x="144907" y="814946"/>
                </a:lnTo>
                <a:lnTo>
                  <a:pt x="143675" y="865416"/>
                </a:lnTo>
                <a:lnTo>
                  <a:pt x="163703" y="865898"/>
                </a:lnTo>
                <a:lnTo>
                  <a:pt x="164934" y="815441"/>
                </a:lnTo>
                <a:close/>
              </a:path>
              <a:path w="855345" h="866140">
                <a:moveTo>
                  <a:pt x="247434" y="830275"/>
                </a:moveTo>
                <a:lnTo>
                  <a:pt x="224307" y="785418"/>
                </a:lnTo>
                <a:lnTo>
                  <a:pt x="206502" y="794613"/>
                </a:lnTo>
                <a:lnTo>
                  <a:pt x="229628" y="839470"/>
                </a:lnTo>
                <a:lnTo>
                  <a:pt x="247434" y="830275"/>
                </a:lnTo>
                <a:close/>
              </a:path>
              <a:path w="855345" h="866140">
                <a:moveTo>
                  <a:pt x="671068" y="73164"/>
                </a:moveTo>
                <a:lnTo>
                  <a:pt x="647941" y="28308"/>
                </a:lnTo>
                <a:lnTo>
                  <a:pt x="630135" y="37515"/>
                </a:lnTo>
                <a:lnTo>
                  <a:pt x="653262" y="82359"/>
                </a:lnTo>
                <a:lnTo>
                  <a:pt x="671068" y="73164"/>
                </a:lnTo>
                <a:close/>
              </a:path>
              <a:path w="855345" h="866140">
                <a:moveTo>
                  <a:pt x="732777" y="2667"/>
                </a:moveTo>
                <a:lnTo>
                  <a:pt x="712749" y="2171"/>
                </a:lnTo>
                <a:lnTo>
                  <a:pt x="711517" y="52641"/>
                </a:lnTo>
                <a:lnTo>
                  <a:pt x="731545" y="53124"/>
                </a:lnTo>
                <a:lnTo>
                  <a:pt x="732777" y="2667"/>
                </a:lnTo>
                <a:close/>
              </a:path>
              <a:path w="855345" h="866140">
                <a:moveTo>
                  <a:pt x="815657" y="38188"/>
                </a:moveTo>
                <a:lnTo>
                  <a:pt x="797839" y="28981"/>
                </a:lnTo>
                <a:lnTo>
                  <a:pt x="774725" y="73837"/>
                </a:lnTo>
                <a:lnTo>
                  <a:pt x="792530" y="83045"/>
                </a:lnTo>
                <a:lnTo>
                  <a:pt x="815657" y="38188"/>
                </a:lnTo>
                <a:close/>
              </a:path>
              <a:path w="855345" h="866140">
                <a:moveTo>
                  <a:pt x="855116" y="438150"/>
                </a:moveTo>
                <a:lnTo>
                  <a:pt x="854075" y="433070"/>
                </a:lnTo>
                <a:lnTo>
                  <a:pt x="851992" y="427990"/>
                </a:lnTo>
                <a:lnTo>
                  <a:pt x="851992" y="426720"/>
                </a:lnTo>
                <a:lnTo>
                  <a:pt x="851827" y="426720"/>
                </a:lnTo>
                <a:lnTo>
                  <a:pt x="831138" y="377190"/>
                </a:lnTo>
                <a:lnTo>
                  <a:pt x="823709" y="359410"/>
                </a:lnTo>
                <a:lnTo>
                  <a:pt x="809752" y="325996"/>
                </a:lnTo>
                <a:lnTo>
                  <a:pt x="809752" y="519430"/>
                </a:lnTo>
                <a:lnTo>
                  <a:pt x="781532" y="623570"/>
                </a:lnTo>
                <a:lnTo>
                  <a:pt x="780669" y="627380"/>
                </a:lnTo>
                <a:lnTo>
                  <a:pt x="779386" y="629920"/>
                </a:lnTo>
                <a:lnTo>
                  <a:pt x="777697" y="632460"/>
                </a:lnTo>
                <a:lnTo>
                  <a:pt x="772680" y="641350"/>
                </a:lnTo>
                <a:lnTo>
                  <a:pt x="766838" y="650240"/>
                </a:lnTo>
                <a:lnTo>
                  <a:pt x="764832" y="652780"/>
                </a:lnTo>
                <a:lnTo>
                  <a:pt x="565302" y="652780"/>
                </a:lnTo>
                <a:lnTo>
                  <a:pt x="544029" y="615950"/>
                </a:lnTo>
                <a:lnTo>
                  <a:pt x="542086" y="600710"/>
                </a:lnTo>
                <a:lnTo>
                  <a:pt x="686689" y="541020"/>
                </a:lnTo>
                <a:lnTo>
                  <a:pt x="683514" y="546100"/>
                </a:lnTo>
                <a:lnTo>
                  <a:pt x="680516" y="552450"/>
                </a:lnTo>
                <a:lnTo>
                  <a:pt x="677672" y="558800"/>
                </a:lnTo>
                <a:lnTo>
                  <a:pt x="695871" y="567690"/>
                </a:lnTo>
                <a:lnTo>
                  <a:pt x="698690" y="561340"/>
                </a:lnTo>
                <a:lnTo>
                  <a:pt x="701611" y="554990"/>
                </a:lnTo>
                <a:lnTo>
                  <a:pt x="704634" y="549910"/>
                </a:lnTo>
                <a:lnTo>
                  <a:pt x="707732" y="544830"/>
                </a:lnTo>
                <a:lnTo>
                  <a:pt x="709866" y="541020"/>
                </a:lnTo>
                <a:lnTo>
                  <a:pt x="712012" y="537210"/>
                </a:lnTo>
                <a:lnTo>
                  <a:pt x="717461" y="530860"/>
                </a:lnTo>
                <a:lnTo>
                  <a:pt x="724090" y="525780"/>
                </a:lnTo>
                <a:lnTo>
                  <a:pt x="728903" y="520700"/>
                </a:lnTo>
                <a:lnTo>
                  <a:pt x="734136" y="518160"/>
                </a:lnTo>
                <a:lnTo>
                  <a:pt x="739787" y="515620"/>
                </a:lnTo>
                <a:lnTo>
                  <a:pt x="747141" y="511810"/>
                </a:lnTo>
                <a:lnTo>
                  <a:pt x="745972" y="504190"/>
                </a:lnTo>
                <a:lnTo>
                  <a:pt x="745794" y="504190"/>
                </a:lnTo>
                <a:lnTo>
                  <a:pt x="745299" y="500380"/>
                </a:lnTo>
                <a:lnTo>
                  <a:pt x="744296" y="495300"/>
                </a:lnTo>
                <a:lnTo>
                  <a:pt x="741527" y="478790"/>
                </a:lnTo>
                <a:lnTo>
                  <a:pt x="738847" y="462280"/>
                </a:lnTo>
                <a:lnTo>
                  <a:pt x="732447" y="422910"/>
                </a:lnTo>
                <a:lnTo>
                  <a:pt x="743343" y="381000"/>
                </a:lnTo>
                <a:lnTo>
                  <a:pt x="749630" y="377190"/>
                </a:lnTo>
                <a:lnTo>
                  <a:pt x="762825" y="377190"/>
                </a:lnTo>
                <a:lnTo>
                  <a:pt x="764997" y="381000"/>
                </a:lnTo>
                <a:lnTo>
                  <a:pt x="765835" y="382270"/>
                </a:lnTo>
                <a:lnTo>
                  <a:pt x="801408" y="492760"/>
                </a:lnTo>
                <a:lnTo>
                  <a:pt x="809752" y="519430"/>
                </a:lnTo>
                <a:lnTo>
                  <a:pt x="809752" y="325996"/>
                </a:lnTo>
                <a:lnTo>
                  <a:pt x="787641" y="273050"/>
                </a:lnTo>
                <a:lnTo>
                  <a:pt x="780745" y="256540"/>
                </a:lnTo>
                <a:lnTo>
                  <a:pt x="737247" y="152400"/>
                </a:lnTo>
                <a:lnTo>
                  <a:pt x="713905" y="96520"/>
                </a:lnTo>
                <a:lnTo>
                  <a:pt x="580834" y="152400"/>
                </a:lnTo>
                <a:lnTo>
                  <a:pt x="581660" y="139700"/>
                </a:lnTo>
                <a:lnTo>
                  <a:pt x="573989" y="97790"/>
                </a:lnTo>
                <a:lnTo>
                  <a:pt x="547039" y="69850"/>
                </a:lnTo>
                <a:lnTo>
                  <a:pt x="530999" y="62115"/>
                </a:lnTo>
                <a:lnTo>
                  <a:pt x="530999" y="408940"/>
                </a:lnTo>
                <a:lnTo>
                  <a:pt x="530936" y="414020"/>
                </a:lnTo>
                <a:lnTo>
                  <a:pt x="512851" y="452120"/>
                </a:lnTo>
                <a:lnTo>
                  <a:pt x="479183" y="462280"/>
                </a:lnTo>
                <a:lnTo>
                  <a:pt x="455764" y="462280"/>
                </a:lnTo>
                <a:lnTo>
                  <a:pt x="449948" y="461010"/>
                </a:lnTo>
                <a:lnTo>
                  <a:pt x="445274" y="463550"/>
                </a:lnTo>
                <a:lnTo>
                  <a:pt x="441744" y="467360"/>
                </a:lnTo>
                <a:lnTo>
                  <a:pt x="436892" y="473710"/>
                </a:lnTo>
                <a:lnTo>
                  <a:pt x="440067" y="482600"/>
                </a:lnTo>
                <a:lnTo>
                  <a:pt x="489661" y="593090"/>
                </a:lnTo>
                <a:lnTo>
                  <a:pt x="491642" y="598170"/>
                </a:lnTo>
                <a:lnTo>
                  <a:pt x="491083" y="601980"/>
                </a:lnTo>
                <a:lnTo>
                  <a:pt x="487984" y="605790"/>
                </a:lnTo>
                <a:lnTo>
                  <a:pt x="486854" y="608330"/>
                </a:lnTo>
                <a:lnTo>
                  <a:pt x="485355" y="609600"/>
                </a:lnTo>
                <a:lnTo>
                  <a:pt x="483476" y="609600"/>
                </a:lnTo>
                <a:lnTo>
                  <a:pt x="381127" y="655320"/>
                </a:lnTo>
                <a:lnTo>
                  <a:pt x="382511" y="650240"/>
                </a:lnTo>
                <a:lnTo>
                  <a:pt x="383235" y="645160"/>
                </a:lnTo>
                <a:lnTo>
                  <a:pt x="383273" y="632460"/>
                </a:lnTo>
                <a:lnTo>
                  <a:pt x="382803" y="627380"/>
                </a:lnTo>
                <a:lnTo>
                  <a:pt x="363372" y="588010"/>
                </a:lnTo>
                <a:lnTo>
                  <a:pt x="360349" y="584200"/>
                </a:lnTo>
                <a:lnTo>
                  <a:pt x="318655" y="565150"/>
                </a:lnTo>
                <a:lnTo>
                  <a:pt x="301675" y="565150"/>
                </a:lnTo>
                <a:lnTo>
                  <a:pt x="265379" y="579120"/>
                </a:lnTo>
                <a:lnTo>
                  <a:pt x="239941" y="615950"/>
                </a:lnTo>
                <a:lnTo>
                  <a:pt x="236778" y="637540"/>
                </a:lnTo>
                <a:lnTo>
                  <a:pt x="236855" y="640080"/>
                </a:lnTo>
                <a:lnTo>
                  <a:pt x="255003" y="684530"/>
                </a:lnTo>
                <a:lnTo>
                  <a:pt x="275437" y="703580"/>
                </a:lnTo>
                <a:lnTo>
                  <a:pt x="162052" y="754380"/>
                </a:lnTo>
                <a:lnTo>
                  <a:pt x="21793" y="440690"/>
                </a:lnTo>
                <a:lnTo>
                  <a:pt x="19329" y="434340"/>
                </a:lnTo>
                <a:lnTo>
                  <a:pt x="19215" y="429260"/>
                </a:lnTo>
                <a:lnTo>
                  <a:pt x="21463" y="424180"/>
                </a:lnTo>
                <a:lnTo>
                  <a:pt x="23533" y="417830"/>
                </a:lnTo>
                <a:lnTo>
                  <a:pt x="27266" y="414020"/>
                </a:lnTo>
                <a:lnTo>
                  <a:pt x="32651" y="411480"/>
                </a:lnTo>
                <a:lnTo>
                  <a:pt x="41503" y="407670"/>
                </a:lnTo>
                <a:lnTo>
                  <a:pt x="74231" y="510540"/>
                </a:lnTo>
                <a:lnTo>
                  <a:pt x="76708" y="514350"/>
                </a:lnTo>
                <a:lnTo>
                  <a:pt x="80238" y="518160"/>
                </a:lnTo>
                <a:lnTo>
                  <a:pt x="89395" y="524510"/>
                </a:lnTo>
                <a:lnTo>
                  <a:pt x="94386" y="525780"/>
                </a:lnTo>
                <a:lnTo>
                  <a:pt x="104013" y="525780"/>
                </a:lnTo>
                <a:lnTo>
                  <a:pt x="114134" y="523240"/>
                </a:lnTo>
                <a:lnTo>
                  <a:pt x="126263" y="518160"/>
                </a:lnTo>
                <a:lnTo>
                  <a:pt x="136512" y="506730"/>
                </a:lnTo>
                <a:lnTo>
                  <a:pt x="137045" y="505460"/>
                </a:lnTo>
                <a:lnTo>
                  <a:pt x="141909" y="494030"/>
                </a:lnTo>
                <a:lnTo>
                  <a:pt x="145186" y="482600"/>
                </a:lnTo>
                <a:lnTo>
                  <a:pt x="146342" y="469900"/>
                </a:lnTo>
                <a:lnTo>
                  <a:pt x="145364" y="457200"/>
                </a:lnTo>
                <a:lnTo>
                  <a:pt x="142798" y="441960"/>
                </a:lnTo>
                <a:lnTo>
                  <a:pt x="139382" y="420370"/>
                </a:lnTo>
                <a:lnTo>
                  <a:pt x="135915" y="398780"/>
                </a:lnTo>
                <a:lnTo>
                  <a:pt x="133172" y="382270"/>
                </a:lnTo>
                <a:lnTo>
                  <a:pt x="142862" y="377190"/>
                </a:lnTo>
                <a:lnTo>
                  <a:pt x="151599" y="369570"/>
                </a:lnTo>
                <a:lnTo>
                  <a:pt x="159385" y="360680"/>
                </a:lnTo>
                <a:lnTo>
                  <a:pt x="166230" y="351790"/>
                </a:lnTo>
                <a:lnTo>
                  <a:pt x="335711" y="275590"/>
                </a:lnTo>
                <a:lnTo>
                  <a:pt x="340385" y="273050"/>
                </a:lnTo>
                <a:lnTo>
                  <a:pt x="344055" y="274320"/>
                </a:lnTo>
                <a:lnTo>
                  <a:pt x="346443" y="275590"/>
                </a:lnTo>
                <a:lnTo>
                  <a:pt x="348170" y="276860"/>
                </a:lnTo>
                <a:lnTo>
                  <a:pt x="349237" y="279400"/>
                </a:lnTo>
                <a:lnTo>
                  <a:pt x="402767" y="402590"/>
                </a:lnTo>
                <a:lnTo>
                  <a:pt x="404558" y="405130"/>
                </a:lnTo>
                <a:lnTo>
                  <a:pt x="409536" y="407670"/>
                </a:lnTo>
                <a:lnTo>
                  <a:pt x="412254" y="408940"/>
                </a:lnTo>
                <a:lnTo>
                  <a:pt x="418109" y="407670"/>
                </a:lnTo>
                <a:lnTo>
                  <a:pt x="428980" y="393700"/>
                </a:lnTo>
                <a:lnTo>
                  <a:pt x="430568" y="389890"/>
                </a:lnTo>
                <a:lnTo>
                  <a:pt x="434721" y="382270"/>
                </a:lnTo>
                <a:lnTo>
                  <a:pt x="437210" y="379730"/>
                </a:lnTo>
                <a:lnTo>
                  <a:pt x="443052" y="373380"/>
                </a:lnTo>
                <a:lnTo>
                  <a:pt x="446303" y="370840"/>
                </a:lnTo>
                <a:lnTo>
                  <a:pt x="453478" y="365760"/>
                </a:lnTo>
                <a:lnTo>
                  <a:pt x="457301" y="363220"/>
                </a:lnTo>
                <a:lnTo>
                  <a:pt x="469557" y="359410"/>
                </a:lnTo>
                <a:lnTo>
                  <a:pt x="482333" y="359410"/>
                </a:lnTo>
                <a:lnTo>
                  <a:pt x="490804" y="360680"/>
                </a:lnTo>
                <a:lnTo>
                  <a:pt x="494893" y="361950"/>
                </a:lnTo>
                <a:lnTo>
                  <a:pt x="502793" y="365760"/>
                </a:lnTo>
                <a:lnTo>
                  <a:pt x="506488" y="367030"/>
                </a:lnTo>
                <a:lnTo>
                  <a:pt x="513359" y="372110"/>
                </a:lnTo>
                <a:lnTo>
                  <a:pt x="516420" y="375920"/>
                </a:lnTo>
                <a:lnTo>
                  <a:pt x="521843" y="382270"/>
                </a:lnTo>
                <a:lnTo>
                  <a:pt x="530999" y="408940"/>
                </a:lnTo>
                <a:lnTo>
                  <a:pt x="530999" y="62115"/>
                </a:lnTo>
                <a:lnTo>
                  <a:pt x="526084" y="60960"/>
                </a:lnTo>
                <a:lnTo>
                  <a:pt x="514845" y="59690"/>
                </a:lnTo>
                <a:lnTo>
                  <a:pt x="497852" y="59690"/>
                </a:lnTo>
                <a:lnTo>
                  <a:pt x="492315" y="60960"/>
                </a:lnTo>
                <a:lnTo>
                  <a:pt x="481495" y="64770"/>
                </a:lnTo>
                <a:lnTo>
                  <a:pt x="476364" y="67310"/>
                </a:lnTo>
                <a:lnTo>
                  <a:pt x="466636" y="73660"/>
                </a:lnTo>
                <a:lnTo>
                  <a:pt x="462191" y="76200"/>
                </a:lnTo>
                <a:lnTo>
                  <a:pt x="454075" y="85090"/>
                </a:lnTo>
                <a:lnTo>
                  <a:pt x="450545" y="88900"/>
                </a:lnTo>
                <a:lnTo>
                  <a:pt x="444487" y="99060"/>
                </a:lnTo>
                <a:lnTo>
                  <a:pt x="442061" y="104140"/>
                </a:lnTo>
                <a:lnTo>
                  <a:pt x="438391" y="114300"/>
                </a:lnTo>
                <a:lnTo>
                  <a:pt x="437197" y="119380"/>
                </a:lnTo>
                <a:lnTo>
                  <a:pt x="436105" y="130810"/>
                </a:lnTo>
                <a:lnTo>
                  <a:pt x="436206" y="137160"/>
                </a:lnTo>
                <a:lnTo>
                  <a:pt x="452285" y="179070"/>
                </a:lnTo>
                <a:lnTo>
                  <a:pt x="473964" y="196850"/>
                </a:lnTo>
                <a:lnTo>
                  <a:pt x="331698" y="256540"/>
                </a:lnTo>
                <a:lnTo>
                  <a:pt x="329006" y="248920"/>
                </a:lnTo>
                <a:lnTo>
                  <a:pt x="325742" y="241300"/>
                </a:lnTo>
                <a:lnTo>
                  <a:pt x="321906" y="234950"/>
                </a:lnTo>
                <a:lnTo>
                  <a:pt x="319265" y="231140"/>
                </a:lnTo>
                <a:lnTo>
                  <a:pt x="317512" y="228600"/>
                </a:lnTo>
                <a:lnTo>
                  <a:pt x="328028" y="210820"/>
                </a:lnTo>
                <a:lnTo>
                  <a:pt x="327355" y="156210"/>
                </a:lnTo>
                <a:lnTo>
                  <a:pt x="341464" y="156210"/>
                </a:lnTo>
                <a:lnTo>
                  <a:pt x="343801" y="154940"/>
                </a:lnTo>
                <a:lnTo>
                  <a:pt x="345732" y="152400"/>
                </a:lnTo>
                <a:lnTo>
                  <a:pt x="347776" y="151130"/>
                </a:lnTo>
                <a:lnTo>
                  <a:pt x="348780" y="148590"/>
                </a:lnTo>
                <a:lnTo>
                  <a:pt x="348640" y="138430"/>
                </a:lnTo>
                <a:lnTo>
                  <a:pt x="346735" y="0"/>
                </a:lnTo>
                <a:lnTo>
                  <a:pt x="326694" y="0"/>
                </a:lnTo>
                <a:lnTo>
                  <a:pt x="328523" y="135890"/>
                </a:lnTo>
                <a:lnTo>
                  <a:pt x="313334" y="136042"/>
                </a:lnTo>
                <a:lnTo>
                  <a:pt x="313334" y="264160"/>
                </a:lnTo>
                <a:lnTo>
                  <a:pt x="152374" y="336550"/>
                </a:lnTo>
                <a:lnTo>
                  <a:pt x="150698" y="339090"/>
                </a:lnTo>
                <a:lnTo>
                  <a:pt x="140919" y="351790"/>
                </a:lnTo>
                <a:lnTo>
                  <a:pt x="130479" y="360680"/>
                </a:lnTo>
                <a:lnTo>
                  <a:pt x="122123" y="365760"/>
                </a:lnTo>
                <a:lnTo>
                  <a:pt x="118643" y="368300"/>
                </a:lnTo>
                <a:lnTo>
                  <a:pt x="111290" y="370840"/>
                </a:lnTo>
                <a:lnTo>
                  <a:pt x="117449" y="408940"/>
                </a:lnTo>
                <a:lnTo>
                  <a:pt x="122351" y="438150"/>
                </a:lnTo>
                <a:lnTo>
                  <a:pt x="125984" y="461010"/>
                </a:lnTo>
                <a:lnTo>
                  <a:pt x="115062" y="502920"/>
                </a:lnTo>
                <a:lnTo>
                  <a:pt x="108775" y="505460"/>
                </a:lnTo>
                <a:lnTo>
                  <a:pt x="95605" y="505460"/>
                </a:lnTo>
                <a:lnTo>
                  <a:pt x="93433" y="502920"/>
                </a:lnTo>
                <a:lnTo>
                  <a:pt x="92595" y="501650"/>
                </a:lnTo>
                <a:lnTo>
                  <a:pt x="62471" y="407670"/>
                </a:lnTo>
                <a:lnTo>
                  <a:pt x="48679" y="364490"/>
                </a:lnTo>
                <a:lnTo>
                  <a:pt x="76898" y="259080"/>
                </a:lnTo>
                <a:lnTo>
                  <a:pt x="77762" y="256540"/>
                </a:lnTo>
                <a:lnTo>
                  <a:pt x="79044" y="254000"/>
                </a:lnTo>
                <a:lnTo>
                  <a:pt x="80733" y="250190"/>
                </a:lnTo>
                <a:lnTo>
                  <a:pt x="85915" y="242570"/>
                </a:lnTo>
                <a:lnTo>
                  <a:pt x="91757" y="233680"/>
                </a:lnTo>
                <a:lnTo>
                  <a:pt x="294805" y="231140"/>
                </a:lnTo>
                <a:lnTo>
                  <a:pt x="313334" y="264160"/>
                </a:lnTo>
                <a:lnTo>
                  <a:pt x="313334" y="136042"/>
                </a:lnTo>
                <a:lnTo>
                  <a:pt x="60871" y="138430"/>
                </a:lnTo>
                <a:lnTo>
                  <a:pt x="59029" y="0"/>
                </a:lnTo>
                <a:lnTo>
                  <a:pt x="38989" y="0"/>
                </a:lnTo>
                <a:lnTo>
                  <a:pt x="40830" y="148590"/>
                </a:lnTo>
                <a:lnTo>
                  <a:pt x="48133" y="158750"/>
                </a:lnTo>
                <a:lnTo>
                  <a:pt x="62534" y="158750"/>
                </a:lnTo>
                <a:lnTo>
                  <a:pt x="63169" y="210820"/>
                </a:lnTo>
                <a:lnTo>
                  <a:pt x="63284" y="215900"/>
                </a:lnTo>
                <a:lnTo>
                  <a:pt x="63398" y="219710"/>
                </a:lnTo>
                <a:lnTo>
                  <a:pt x="66078" y="224790"/>
                </a:lnTo>
                <a:lnTo>
                  <a:pt x="71221" y="228600"/>
                </a:lnTo>
                <a:lnTo>
                  <a:pt x="61036" y="245110"/>
                </a:lnTo>
                <a:lnTo>
                  <a:pt x="57200" y="255270"/>
                </a:lnTo>
                <a:lnTo>
                  <a:pt x="57023" y="255270"/>
                </a:lnTo>
                <a:lnTo>
                  <a:pt x="27813" y="364490"/>
                </a:lnTo>
                <a:lnTo>
                  <a:pt x="35483" y="388620"/>
                </a:lnTo>
                <a:lnTo>
                  <a:pt x="24638" y="393700"/>
                </a:lnTo>
                <a:lnTo>
                  <a:pt x="17360" y="397510"/>
                </a:lnTo>
                <a:lnTo>
                  <a:pt x="0" y="433070"/>
                </a:lnTo>
                <a:lnTo>
                  <a:pt x="1066" y="440690"/>
                </a:lnTo>
                <a:lnTo>
                  <a:pt x="3759" y="448310"/>
                </a:lnTo>
                <a:lnTo>
                  <a:pt x="152209" y="779780"/>
                </a:lnTo>
                <a:lnTo>
                  <a:pt x="208978" y="754380"/>
                </a:lnTo>
                <a:lnTo>
                  <a:pt x="291299" y="717550"/>
                </a:lnTo>
                <a:lnTo>
                  <a:pt x="296748" y="715010"/>
                </a:lnTo>
                <a:lnTo>
                  <a:pt x="299745" y="711200"/>
                </a:lnTo>
                <a:lnTo>
                  <a:pt x="300875" y="699770"/>
                </a:lnTo>
                <a:lnTo>
                  <a:pt x="298704" y="694690"/>
                </a:lnTo>
                <a:lnTo>
                  <a:pt x="293801" y="692150"/>
                </a:lnTo>
                <a:lnTo>
                  <a:pt x="281482" y="681990"/>
                </a:lnTo>
                <a:lnTo>
                  <a:pt x="258508" y="650240"/>
                </a:lnTo>
                <a:lnTo>
                  <a:pt x="257035" y="635000"/>
                </a:lnTo>
                <a:lnTo>
                  <a:pt x="257098" y="633730"/>
                </a:lnTo>
                <a:lnTo>
                  <a:pt x="270738" y="601980"/>
                </a:lnTo>
                <a:lnTo>
                  <a:pt x="273773" y="598170"/>
                </a:lnTo>
                <a:lnTo>
                  <a:pt x="304965" y="584200"/>
                </a:lnTo>
                <a:lnTo>
                  <a:pt x="318008" y="584200"/>
                </a:lnTo>
                <a:lnTo>
                  <a:pt x="330568" y="588010"/>
                </a:lnTo>
                <a:lnTo>
                  <a:pt x="334505" y="590550"/>
                </a:lnTo>
                <a:lnTo>
                  <a:pt x="341922" y="594360"/>
                </a:lnTo>
                <a:lnTo>
                  <a:pt x="362470" y="627380"/>
                </a:lnTo>
                <a:lnTo>
                  <a:pt x="363372" y="637540"/>
                </a:lnTo>
                <a:lnTo>
                  <a:pt x="363334" y="641350"/>
                </a:lnTo>
                <a:lnTo>
                  <a:pt x="363080" y="643890"/>
                </a:lnTo>
                <a:lnTo>
                  <a:pt x="361251" y="652780"/>
                </a:lnTo>
                <a:lnTo>
                  <a:pt x="359841" y="656590"/>
                </a:lnTo>
                <a:lnTo>
                  <a:pt x="356641" y="662940"/>
                </a:lnTo>
                <a:lnTo>
                  <a:pt x="356222" y="666750"/>
                </a:lnTo>
                <a:lnTo>
                  <a:pt x="370636" y="681990"/>
                </a:lnTo>
                <a:lnTo>
                  <a:pt x="373418" y="680720"/>
                </a:lnTo>
                <a:lnTo>
                  <a:pt x="376123" y="679450"/>
                </a:lnTo>
                <a:lnTo>
                  <a:pt x="430999" y="655320"/>
                </a:lnTo>
                <a:lnTo>
                  <a:pt x="491667" y="628650"/>
                </a:lnTo>
                <a:lnTo>
                  <a:pt x="497306" y="626110"/>
                </a:lnTo>
                <a:lnTo>
                  <a:pt x="501815" y="622300"/>
                </a:lnTo>
                <a:lnTo>
                  <a:pt x="505193" y="617220"/>
                </a:lnTo>
                <a:lnTo>
                  <a:pt x="522719" y="609600"/>
                </a:lnTo>
                <a:lnTo>
                  <a:pt x="524992" y="622300"/>
                </a:lnTo>
                <a:lnTo>
                  <a:pt x="528751" y="633730"/>
                </a:lnTo>
                <a:lnTo>
                  <a:pt x="534009" y="645160"/>
                </a:lnTo>
                <a:lnTo>
                  <a:pt x="540753" y="655320"/>
                </a:lnTo>
                <a:lnTo>
                  <a:pt x="538949" y="656590"/>
                </a:lnTo>
                <a:lnTo>
                  <a:pt x="537337" y="657860"/>
                </a:lnTo>
                <a:lnTo>
                  <a:pt x="535914" y="659130"/>
                </a:lnTo>
                <a:lnTo>
                  <a:pt x="532117" y="662940"/>
                </a:lnTo>
                <a:lnTo>
                  <a:pt x="530225" y="666750"/>
                </a:lnTo>
                <a:lnTo>
                  <a:pt x="530326" y="679450"/>
                </a:lnTo>
                <a:lnTo>
                  <a:pt x="531075" y="727710"/>
                </a:lnTo>
                <a:lnTo>
                  <a:pt x="516966" y="727710"/>
                </a:lnTo>
                <a:lnTo>
                  <a:pt x="514629" y="728980"/>
                </a:lnTo>
                <a:lnTo>
                  <a:pt x="512699" y="730250"/>
                </a:lnTo>
                <a:lnTo>
                  <a:pt x="510616" y="732790"/>
                </a:lnTo>
                <a:lnTo>
                  <a:pt x="509676" y="735330"/>
                </a:lnTo>
                <a:lnTo>
                  <a:pt x="509866" y="737870"/>
                </a:lnTo>
                <a:lnTo>
                  <a:pt x="511695" y="863600"/>
                </a:lnTo>
                <a:lnTo>
                  <a:pt x="531736" y="863600"/>
                </a:lnTo>
                <a:lnTo>
                  <a:pt x="529907" y="748030"/>
                </a:lnTo>
                <a:lnTo>
                  <a:pt x="797560" y="745490"/>
                </a:lnTo>
                <a:lnTo>
                  <a:pt x="799401" y="863600"/>
                </a:lnTo>
                <a:lnTo>
                  <a:pt x="819442" y="863600"/>
                </a:lnTo>
                <a:lnTo>
                  <a:pt x="817740" y="745490"/>
                </a:lnTo>
                <a:lnTo>
                  <a:pt x="817638" y="737870"/>
                </a:lnTo>
                <a:lnTo>
                  <a:pt x="817537" y="732790"/>
                </a:lnTo>
                <a:lnTo>
                  <a:pt x="816533" y="730250"/>
                </a:lnTo>
                <a:lnTo>
                  <a:pt x="812660" y="726440"/>
                </a:lnTo>
                <a:lnTo>
                  <a:pt x="810323" y="725170"/>
                </a:lnTo>
                <a:lnTo>
                  <a:pt x="796061" y="725170"/>
                </a:lnTo>
                <a:lnTo>
                  <a:pt x="795286" y="674370"/>
                </a:lnTo>
                <a:lnTo>
                  <a:pt x="795223" y="664210"/>
                </a:lnTo>
                <a:lnTo>
                  <a:pt x="792556" y="659130"/>
                </a:lnTo>
                <a:lnTo>
                  <a:pt x="787209" y="655320"/>
                </a:lnTo>
                <a:lnTo>
                  <a:pt x="788746" y="652780"/>
                </a:lnTo>
                <a:lnTo>
                  <a:pt x="791044" y="648970"/>
                </a:lnTo>
                <a:lnTo>
                  <a:pt x="794054" y="645160"/>
                </a:lnTo>
                <a:lnTo>
                  <a:pt x="794562" y="643890"/>
                </a:lnTo>
                <a:lnTo>
                  <a:pt x="797458" y="638810"/>
                </a:lnTo>
                <a:lnTo>
                  <a:pt x="799579" y="635000"/>
                </a:lnTo>
                <a:lnTo>
                  <a:pt x="801230" y="628650"/>
                </a:lnTo>
                <a:lnTo>
                  <a:pt x="801408" y="628650"/>
                </a:lnTo>
                <a:lnTo>
                  <a:pt x="830618" y="519430"/>
                </a:lnTo>
                <a:lnTo>
                  <a:pt x="819937" y="485140"/>
                </a:lnTo>
                <a:lnTo>
                  <a:pt x="829627" y="481330"/>
                </a:lnTo>
                <a:lnTo>
                  <a:pt x="855103" y="448310"/>
                </a:lnTo>
                <a:lnTo>
                  <a:pt x="855116" y="43815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850" cy="10696575"/>
          </a:xfrm>
          <a:custGeom>
            <a:avLst/>
            <a:gdLst/>
            <a:ahLst/>
            <a:cxnLst/>
            <a:rect l="l" t="t" r="r" b="b"/>
            <a:pathLst>
              <a:path w="7562850" h="10696575">
                <a:moveTo>
                  <a:pt x="7562849" y="10696574"/>
                </a:moveTo>
                <a:lnTo>
                  <a:pt x="0" y="10696574"/>
                </a:lnTo>
                <a:lnTo>
                  <a:pt x="0" y="0"/>
                </a:lnTo>
                <a:lnTo>
                  <a:pt x="7562849" y="0"/>
                </a:lnTo>
                <a:lnTo>
                  <a:pt x="7562849" y="1069657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7" name="bg object 1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1199" y="5760835"/>
            <a:ext cx="3203929" cy="21959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95525" y="3080190"/>
            <a:ext cx="3203929" cy="2195999"/>
          </a:xfrm>
          <a:prstGeom prst="rect">
            <a:avLst/>
          </a:prstGeom>
        </p:spPr>
      </p:pic>
      <p:sp>
        <p:nvSpPr>
          <p:cNvPr id="19" name="bg object 19"/>
          <p:cNvSpPr/>
          <p:nvPr/>
        </p:nvSpPr>
        <p:spPr>
          <a:xfrm>
            <a:off x="5258305" y="2508220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70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9" y="1127317"/>
                </a:lnTo>
                <a:lnTo>
                  <a:pt x="391183" y="1114780"/>
                </a:lnTo>
                <a:lnTo>
                  <a:pt x="349333" y="1098991"/>
                </a:lnTo>
                <a:lnTo>
                  <a:pt x="309116" y="1080097"/>
                </a:lnTo>
                <a:lnTo>
                  <a:pt x="270680" y="1058245"/>
                </a:lnTo>
                <a:lnTo>
                  <a:pt x="234171" y="1033583"/>
                </a:lnTo>
                <a:lnTo>
                  <a:pt x="199738" y="1006256"/>
                </a:lnTo>
                <a:lnTo>
                  <a:pt x="167526" y="976414"/>
                </a:lnTo>
                <a:lnTo>
                  <a:pt x="137683" y="944202"/>
                </a:lnTo>
                <a:lnTo>
                  <a:pt x="110356" y="909768"/>
                </a:lnTo>
                <a:lnTo>
                  <a:pt x="85694" y="873259"/>
                </a:lnTo>
                <a:lnTo>
                  <a:pt x="63842" y="834823"/>
                </a:lnTo>
                <a:lnTo>
                  <a:pt x="44948" y="794606"/>
                </a:lnTo>
                <a:lnTo>
                  <a:pt x="29159" y="752756"/>
                </a:lnTo>
                <a:lnTo>
                  <a:pt x="16622" y="709421"/>
                </a:lnTo>
                <a:lnTo>
                  <a:pt x="7485" y="664746"/>
                </a:lnTo>
                <a:lnTo>
                  <a:pt x="1895" y="618880"/>
                </a:lnTo>
                <a:lnTo>
                  <a:pt x="0" y="571966"/>
                </a:lnTo>
                <a:lnTo>
                  <a:pt x="1895" y="525059"/>
                </a:lnTo>
                <a:lnTo>
                  <a:pt x="7485" y="479193"/>
                </a:lnTo>
                <a:lnTo>
                  <a:pt x="16622" y="434519"/>
                </a:lnTo>
                <a:lnTo>
                  <a:pt x="29159" y="391183"/>
                </a:lnTo>
                <a:lnTo>
                  <a:pt x="44948" y="349333"/>
                </a:lnTo>
                <a:lnTo>
                  <a:pt x="63842" y="309116"/>
                </a:lnTo>
                <a:lnTo>
                  <a:pt x="85694" y="270680"/>
                </a:lnTo>
                <a:lnTo>
                  <a:pt x="110356" y="234172"/>
                </a:lnTo>
                <a:lnTo>
                  <a:pt x="137683" y="199738"/>
                </a:lnTo>
                <a:lnTo>
                  <a:pt x="167526" y="167526"/>
                </a:lnTo>
                <a:lnTo>
                  <a:pt x="199738" y="137683"/>
                </a:lnTo>
                <a:lnTo>
                  <a:pt x="234171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3" y="29159"/>
                </a:lnTo>
                <a:lnTo>
                  <a:pt x="434519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70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1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3" y="63842"/>
                </a:lnTo>
                <a:lnTo>
                  <a:pt x="873259" y="85694"/>
                </a:lnTo>
                <a:lnTo>
                  <a:pt x="909768" y="110357"/>
                </a:lnTo>
                <a:lnTo>
                  <a:pt x="944202" y="137683"/>
                </a:lnTo>
                <a:lnTo>
                  <a:pt x="976414" y="167526"/>
                </a:lnTo>
                <a:lnTo>
                  <a:pt x="1006256" y="199738"/>
                </a:lnTo>
                <a:lnTo>
                  <a:pt x="1033583" y="234172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39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3" y="909768"/>
                </a:lnTo>
                <a:lnTo>
                  <a:pt x="1006256" y="944202"/>
                </a:lnTo>
                <a:lnTo>
                  <a:pt x="976414" y="976414"/>
                </a:lnTo>
                <a:lnTo>
                  <a:pt x="944202" y="1006256"/>
                </a:lnTo>
                <a:lnTo>
                  <a:pt x="909768" y="1033583"/>
                </a:lnTo>
                <a:lnTo>
                  <a:pt x="873259" y="1058245"/>
                </a:lnTo>
                <a:lnTo>
                  <a:pt x="834823" y="1080097"/>
                </a:lnTo>
                <a:lnTo>
                  <a:pt x="794606" y="1098991"/>
                </a:lnTo>
                <a:lnTo>
                  <a:pt x="752756" y="1114780"/>
                </a:lnTo>
                <a:lnTo>
                  <a:pt x="709421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70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5283880" y="2540280"/>
            <a:ext cx="1076960" cy="1076325"/>
          </a:xfrm>
          <a:custGeom>
            <a:avLst/>
            <a:gdLst/>
            <a:ahLst/>
            <a:cxnLst/>
            <a:rect l="l" t="t" r="r" b="b"/>
            <a:pathLst>
              <a:path w="1076960" h="1076325">
                <a:moveTo>
                  <a:pt x="538162" y="1076324"/>
                </a:moveTo>
                <a:lnTo>
                  <a:pt x="489181" y="1074125"/>
                </a:lnTo>
                <a:lnTo>
                  <a:pt x="441431" y="1067655"/>
                </a:lnTo>
                <a:lnTo>
                  <a:pt x="395103" y="1057103"/>
                </a:lnTo>
                <a:lnTo>
                  <a:pt x="350386" y="1042659"/>
                </a:lnTo>
                <a:lnTo>
                  <a:pt x="307470" y="1024513"/>
                </a:lnTo>
                <a:lnTo>
                  <a:pt x="266544" y="1002855"/>
                </a:lnTo>
                <a:lnTo>
                  <a:pt x="227800" y="977876"/>
                </a:lnTo>
                <a:lnTo>
                  <a:pt x="191427" y="949764"/>
                </a:lnTo>
                <a:lnTo>
                  <a:pt x="157614" y="918710"/>
                </a:lnTo>
                <a:lnTo>
                  <a:pt x="126550" y="884897"/>
                </a:lnTo>
                <a:lnTo>
                  <a:pt x="98433" y="848524"/>
                </a:lnTo>
                <a:lnTo>
                  <a:pt x="73453" y="809780"/>
                </a:lnTo>
                <a:lnTo>
                  <a:pt x="51798" y="768854"/>
                </a:lnTo>
                <a:lnTo>
                  <a:pt x="33656" y="725938"/>
                </a:lnTo>
                <a:lnTo>
                  <a:pt x="19215" y="681221"/>
                </a:lnTo>
                <a:lnTo>
                  <a:pt x="8666" y="634893"/>
                </a:lnTo>
                <a:lnTo>
                  <a:pt x="2198" y="587143"/>
                </a:lnTo>
                <a:lnTo>
                  <a:pt x="0" y="538162"/>
                </a:lnTo>
                <a:lnTo>
                  <a:pt x="2199" y="489174"/>
                </a:lnTo>
                <a:lnTo>
                  <a:pt x="8672" y="441420"/>
                </a:lnTo>
                <a:lnTo>
                  <a:pt x="19226" y="395088"/>
                </a:lnTo>
                <a:lnTo>
                  <a:pt x="33672" y="350369"/>
                </a:lnTo>
                <a:lnTo>
                  <a:pt x="51820" y="307453"/>
                </a:lnTo>
                <a:lnTo>
                  <a:pt x="73478" y="266529"/>
                </a:lnTo>
                <a:lnTo>
                  <a:pt x="98457" y="227788"/>
                </a:lnTo>
                <a:lnTo>
                  <a:pt x="126566" y="191420"/>
                </a:lnTo>
                <a:lnTo>
                  <a:pt x="157614" y="157614"/>
                </a:lnTo>
                <a:lnTo>
                  <a:pt x="191421" y="126554"/>
                </a:lnTo>
                <a:lnTo>
                  <a:pt x="227791" y="98439"/>
                </a:lnTo>
                <a:lnTo>
                  <a:pt x="266534" y="73459"/>
                </a:lnTo>
                <a:lnTo>
                  <a:pt x="307460" y="51802"/>
                </a:lnTo>
                <a:lnTo>
                  <a:pt x="350378" y="33658"/>
                </a:lnTo>
                <a:lnTo>
                  <a:pt x="395098" y="19216"/>
                </a:lnTo>
                <a:lnTo>
                  <a:pt x="441429" y="8667"/>
                </a:lnTo>
                <a:lnTo>
                  <a:pt x="489180" y="2198"/>
                </a:lnTo>
                <a:lnTo>
                  <a:pt x="538162" y="0"/>
                </a:lnTo>
                <a:lnTo>
                  <a:pt x="587143" y="2199"/>
                </a:lnTo>
                <a:lnTo>
                  <a:pt x="634893" y="8669"/>
                </a:lnTo>
                <a:lnTo>
                  <a:pt x="681221" y="19221"/>
                </a:lnTo>
                <a:lnTo>
                  <a:pt x="714250" y="29890"/>
                </a:lnTo>
                <a:lnTo>
                  <a:pt x="538162" y="29890"/>
                </a:lnTo>
                <a:lnTo>
                  <a:pt x="486196" y="32514"/>
                </a:lnTo>
                <a:lnTo>
                  <a:pt x="435731" y="40216"/>
                </a:lnTo>
                <a:lnTo>
                  <a:pt x="387021" y="52740"/>
                </a:lnTo>
                <a:lnTo>
                  <a:pt x="340323" y="69832"/>
                </a:lnTo>
                <a:lnTo>
                  <a:pt x="295892" y="91235"/>
                </a:lnTo>
                <a:lnTo>
                  <a:pt x="253984" y="116694"/>
                </a:lnTo>
                <a:lnTo>
                  <a:pt x="214854" y="145954"/>
                </a:lnTo>
                <a:lnTo>
                  <a:pt x="178759" y="178759"/>
                </a:lnTo>
                <a:lnTo>
                  <a:pt x="145953" y="214854"/>
                </a:lnTo>
                <a:lnTo>
                  <a:pt x="116692" y="253984"/>
                </a:lnTo>
                <a:lnTo>
                  <a:pt x="91232" y="295892"/>
                </a:lnTo>
                <a:lnTo>
                  <a:pt x="69829" y="340323"/>
                </a:lnTo>
                <a:lnTo>
                  <a:pt x="52738" y="387021"/>
                </a:lnTo>
                <a:lnTo>
                  <a:pt x="40215" y="435731"/>
                </a:lnTo>
                <a:lnTo>
                  <a:pt x="32514" y="486196"/>
                </a:lnTo>
                <a:lnTo>
                  <a:pt x="29890" y="538162"/>
                </a:lnTo>
                <a:lnTo>
                  <a:pt x="32515" y="590134"/>
                </a:lnTo>
                <a:lnTo>
                  <a:pt x="40218" y="640603"/>
                </a:lnTo>
                <a:lnTo>
                  <a:pt x="52744" y="689313"/>
                </a:lnTo>
                <a:lnTo>
                  <a:pt x="69836" y="736009"/>
                </a:lnTo>
                <a:lnTo>
                  <a:pt x="91238" y="780438"/>
                </a:lnTo>
                <a:lnTo>
                  <a:pt x="116696" y="822343"/>
                </a:lnTo>
                <a:lnTo>
                  <a:pt x="145955" y="861470"/>
                </a:lnTo>
                <a:lnTo>
                  <a:pt x="178759" y="897565"/>
                </a:lnTo>
                <a:lnTo>
                  <a:pt x="214853" y="930370"/>
                </a:lnTo>
                <a:lnTo>
                  <a:pt x="253981" y="959630"/>
                </a:lnTo>
                <a:lnTo>
                  <a:pt x="295886" y="985089"/>
                </a:lnTo>
                <a:lnTo>
                  <a:pt x="340314" y="1006492"/>
                </a:lnTo>
                <a:lnTo>
                  <a:pt x="387011" y="1023584"/>
                </a:lnTo>
                <a:lnTo>
                  <a:pt x="435721" y="1036108"/>
                </a:lnTo>
                <a:lnTo>
                  <a:pt x="486190" y="1043810"/>
                </a:lnTo>
                <a:lnTo>
                  <a:pt x="538162" y="1046434"/>
                </a:lnTo>
                <a:lnTo>
                  <a:pt x="714281" y="1046434"/>
                </a:lnTo>
                <a:lnTo>
                  <a:pt x="681231" y="1057108"/>
                </a:lnTo>
                <a:lnTo>
                  <a:pt x="634902" y="1067657"/>
                </a:lnTo>
                <a:lnTo>
                  <a:pt x="587149" y="1074126"/>
                </a:lnTo>
                <a:lnTo>
                  <a:pt x="538162" y="1076324"/>
                </a:lnTo>
                <a:close/>
              </a:path>
              <a:path w="1076960" h="1076325">
                <a:moveTo>
                  <a:pt x="714281" y="1046434"/>
                </a:moveTo>
                <a:lnTo>
                  <a:pt x="538162" y="1046434"/>
                </a:lnTo>
                <a:lnTo>
                  <a:pt x="590128" y="1043810"/>
                </a:lnTo>
                <a:lnTo>
                  <a:pt x="640593" y="1036108"/>
                </a:lnTo>
                <a:lnTo>
                  <a:pt x="689303" y="1023584"/>
                </a:lnTo>
                <a:lnTo>
                  <a:pt x="736001" y="1006492"/>
                </a:lnTo>
                <a:lnTo>
                  <a:pt x="780432" y="985089"/>
                </a:lnTo>
                <a:lnTo>
                  <a:pt x="822340" y="959630"/>
                </a:lnTo>
                <a:lnTo>
                  <a:pt x="861470" y="930370"/>
                </a:lnTo>
                <a:lnTo>
                  <a:pt x="897565" y="897565"/>
                </a:lnTo>
                <a:lnTo>
                  <a:pt x="930371" y="861470"/>
                </a:lnTo>
                <a:lnTo>
                  <a:pt x="959632" y="822340"/>
                </a:lnTo>
                <a:lnTo>
                  <a:pt x="985092" y="780432"/>
                </a:lnTo>
                <a:lnTo>
                  <a:pt x="1006495" y="736001"/>
                </a:lnTo>
                <a:lnTo>
                  <a:pt x="1023586" y="689303"/>
                </a:lnTo>
                <a:lnTo>
                  <a:pt x="1036109" y="640593"/>
                </a:lnTo>
                <a:lnTo>
                  <a:pt x="1043810" y="590128"/>
                </a:lnTo>
                <a:lnTo>
                  <a:pt x="1046434" y="538162"/>
                </a:lnTo>
                <a:lnTo>
                  <a:pt x="1043809" y="486190"/>
                </a:lnTo>
                <a:lnTo>
                  <a:pt x="1036106" y="435721"/>
                </a:lnTo>
                <a:lnTo>
                  <a:pt x="1023580" y="387011"/>
                </a:lnTo>
                <a:lnTo>
                  <a:pt x="1006488" y="340314"/>
                </a:lnTo>
                <a:lnTo>
                  <a:pt x="985086" y="295886"/>
                </a:lnTo>
                <a:lnTo>
                  <a:pt x="959628" y="253981"/>
                </a:lnTo>
                <a:lnTo>
                  <a:pt x="930369" y="214853"/>
                </a:lnTo>
                <a:lnTo>
                  <a:pt x="897565" y="178759"/>
                </a:lnTo>
                <a:lnTo>
                  <a:pt x="861471" y="145954"/>
                </a:lnTo>
                <a:lnTo>
                  <a:pt x="822343" y="116694"/>
                </a:lnTo>
                <a:lnTo>
                  <a:pt x="780438" y="91235"/>
                </a:lnTo>
                <a:lnTo>
                  <a:pt x="736010" y="69832"/>
                </a:lnTo>
                <a:lnTo>
                  <a:pt x="689313" y="52740"/>
                </a:lnTo>
                <a:lnTo>
                  <a:pt x="640603" y="40216"/>
                </a:lnTo>
                <a:lnTo>
                  <a:pt x="590134" y="32514"/>
                </a:lnTo>
                <a:lnTo>
                  <a:pt x="538162" y="29890"/>
                </a:lnTo>
                <a:lnTo>
                  <a:pt x="714250" y="29890"/>
                </a:lnTo>
                <a:lnTo>
                  <a:pt x="768854" y="51811"/>
                </a:lnTo>
                <a:lnTo>
                  <a:pt x="809780" y="73469"/>
                </a:lnTo>
                <a:lnTo>
                  <a:pt x="848524" y="98448"/>
                </a:lnTo>
                <a:lnTo>
                  <a:pt x="884897" y="126560"/>
                </a:lnTo>
                <a:lnTo>
                  <a:pt x="918710" y="157614"/>
                </a:lnTo>
                <a:lnTo>
                  <a:pt x="949776" y="191427"/>
                </a:lnTo>
                <a:lnTo>
                  <a:pt x="977895" y="227800"/>
                </a:lnTo>
                <a:lnTo>
                  <a:pt x="1002879" y="266544"/>
                </a:lnTo>
                <a:lnTo>
                  <a:pt x="1024539" y="307470"/>
                </a:lnTo>
                <a:lnTo>
                  <a:pt x="1042685" y="350386"/>
                </a:lnTo>
                <a:lnTo>
                  <a:pt x="1057128" y="395103"/>
                </a:lnTo>
                <a:lnTo>
                  <a:pt x="1067679" y="441431"/>
                </a:lnTo>
                <a:lnTo>
                  <a:pt x="1074148" y="489181"/>
                </a:lnTo>
                <a:lnTo>
                  <a:pt x="1076347" y="538162"/>
                </a:lnTo>
                <a:lnTo>
                  <a:pt x="1074148" y="587144"/>
                </a:lnTo>
                <a:lnTo>
                  <a:pt x="1067676" y="634895"/>
                </a:lnTo>
                <a:lnTo>
                  <a:pt x="1057123" y="681226"/>
                </a:lnTo>
                <a:lnTo>
                  <a:pt x="1042676" y="725946"/>
                </a:lnTo>
                <a:lnTo>
                  <a:pt x="1024527" y="768864"/>
                </a:lnTo>
                <a:lnTo>
                  <a:pt x="1002865" y="809790"/>
                </a:lnTo>
                <a:lnTo>
                  <a:pt x="977881" y="848533"/>
                </a:lnTo>
                <a:lnTo>
                  <a:pt x="949765" y="884903"/>
                </a:lnTo>
                <a:lnTo>
                  <a:pt x="918710" y="918710"/>
                </a:lnTo>
                <a:lnTo>
                  <a:pt x="884898" y="949770"/>
                </a:lnTo>
                <a:lnTo>
                  <a:pt x="848526" y="977885"/>
                </a:lnTo>
                <a:lnTo>
                  <a:pt x="809785" y="1002865"/>
                </a:lnTo>
                <a:lnTo>
                  <a:pt x="768862" y="1024522"/>
                </a:lnTo>
                <a:lnTo>
                  <a:pt x="725948" y="1042666"/>
                </a:lnTo>
                <a:lnTo>
                  <a:pt x="714281" y="104643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1" name="bg object 2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882967" y="2839700"/>
            <a:ext cx="137164" cy="130437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5641355" y="2849992"/>
            <a:ext cx="134540" cy="163870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5553903" y="2742091"/>
            <a:ext cx="536575" cy="673100"/>
          </a:xfrm>
          <a:custGeom>
            <a:avLst/>
            <a:gdLst/>
            <a:ahLst/>
            <a:cxnLst/>
            <a:rect l="l" t="t" r="r" b="b"/>
            <a:pathLst>
              <a:path w="536575" h="673100">
                <a:moveTo>
                  <a:pt x="536278" y="672703"/>
                </a:moveTo>
                <a:lnTo>
                  <a:pt x="0" y="672703"/>
                </a:lnTo>
                <a:lnTo>
                  <a:pt x="0" y="0"/>
                </a:lnTo>
                <a:lnTo>
                  <a:pt x="536278" y="0"/>
                </a:lnTo>
                <a:lnTo>
                  <a:pt x="536278" y="83572"/>
                </a:lnTo>
                <a:lnTo>
                  <a:pt x="60610" y="83572"/>
                </a:lnTo>
                <a:lnTo>
                  <a:pt x="60610" y="271749"/>
                </a:lnTo>
                <a:lnTo>
                  <a:pt x="536278" y="271749"/>
                </a:lnTo>
                <a:lnTo>
                  <a:pt x="536278" y="352608"/>
                </a:lnTo>
                <a:lnTo>
                  <a:pt x="54870" y="352608"/>
                </a:lnTo>
                <a:lnTo>
                  <a:pt x="50833" y="356644"/>
                </a:lnTo>
                <a:lnTo>
                  <a:pt x="50833" y="366600"/>
                </a:lnTo>
                <a:lnTo>
                  <a:pt x="54870" y="370636"/>
                </a:lnTo>
                <a:lnTo>
                  <a:pt x="536278" y="370636"/>
                </a:lnTo>
                <a:lnTo>
                  <a:pt x="536278" y="428444"/>
                </a:lnTo>
                <a:lnTo>
                  <a:pt x="54870" y="428444"/>
                </a:lnTo>
                <a:lnTo>
                  <a:pt x="50833" y="432480"/>
                </a:lnTo>
                <a:lnTo>
                  <a:pt x="50833" y="442436"/>
                </a:lnTo>
                <a:lnTo>
                  <a:pt x="54870" y="446472"/>
                </a:lnTo>
                <a:lnTo>
                  <a:pt x="536278" y="446472"/>
                </a:lnTo>
                <a:lnTo>
                  <a:pt x="536278" y="504280"/>
                </a:lnTo>
                <a:lnTo>
                  <a:pt x="54870" y="504280"/>
                </a:lnTo>
                <a:lnTo>
                  <a:pt x="50833" y="508316"/>
                </a:lnTo>
                <a:lnTo>
                  <a:pt x="50833" y="518272"/>
                </a:lnTo>
                <a:lnTo>
                  <a:pt x="54870" y="522309"/>
                </a:lnTo>
                <a:lnTo>
                  <a:pt x="536278" y="522309"/>
                </a:lnTo>
                <a:lnTo>
                  <a:pt x="536278" y="580116"/>
                </a:lnTo>
                <a:lnTo>
                  <a:pt x="54870" y="580116"/>
                </a:lnTo>
                <a:lnTo>
                  <a:pt x="50833" y="584152"/>
                </a:lnTo>
                <a:lnTo>
                  <a:pt x="50833" y="594108"/>
                </a:lnTo>
                <a:lnTo>
                  <a:pt x="54870" y="598145"/>
                </a:lnTo>
                <a:lnTo>
                  <a:pt x="536278" y="598145"/>
                </a:lnTo>
                <a:lnTo>
                  <a:pt x="536278" y="672703"/>
                </a:lnTo>
                <a:close/>
              </a:path>
              <a:path w="536575" h="673100">
                <a:moveTo>
                  <a:pt x="397634" y="271749"/>
                </a:moveTo>
                <a:lnTo>
                  <a:pt x="248788" y="271749"/>
                </a:lnTo>
                <a:lnTo>
                  <a:pt x="248788" y="83572"/>
                </a:lnTo>
                <a:lnTo>
                  <a:pt x="397634" y="83572"/>
                </a:lnTo>
                <a:lnTo>
                  <a:pt x="383613" y="86679"/>
                </a:lnTo>
                <a:lnTo>
                  <a:pt x="360689" y="90974"/>
                </a:lnTo>
                <a:lnTo>
                  <a:pt x="347484" y="92541"/>
                </a:lnTo>
                <a:lnTo>
                  <a:pt x="319825" y="92541"/>
                </a:lnTo>
                <a:lnTo>
                  <a:pt x="319778" y="107549"/>
                </a:lnTo>
                <a:lnTo>
                  <a:pt x="322780" y="144734"/>
                </a:lnTo>
                <a:lnTo>
                  <a:pt x="333587" y="192336"/>
                </a:lnTo>
                <a:lnTo>
                  <a:pt x="356953" y="238594"/>
                </a:lnTo>
                <a:lnTo>
                  <a:pt x="397634" y="271749"/>
                </a:lnTo>
                <a:close/>
              </a:path>
              <a:path w="536575" h="673100">
                <a:moveTo>
                  <a:pt x="458487" y="93810"/>
                </a:moveTo>
                <a:lnTo>
                  <a:pt x="434588" y="90974"/>
                </a:lnTo>
                <a:lnTo>
                  <a:pt x="411665" y="86679"/>
                </a:lnTo>
                <a:lnTo>
                  <a:pt x="397634" y="83572"/>
                </a:lnTo>
                <a:lnTo>
                  <a:pt x="536278" y="83572"/>
                </a:lnTo>
                <a:lnTo>
                  <a:pt x="536278" y="92541"/>
                </a:lnTo>
                <a:lnTo>
                  <a:pt x="475444" y="92541"/>
                </a:lnTo>
                <a:lnTo>
                  <a:pt x="458487" y="93810"/>
                </a:lnTo>
                <a:close/>
              </a:path>
              <a:path w="536575" h="673100">
                <a:moveTo>
                  <a:pt x="336785" y="93810"/>
                </a:moveTo>
                <a:lnTo>
                  <a:pt x="319825" y="92541"/>
                </a:lnTo>
                <a:lnTo>
                  <a:pt x="347484" y="92541"/>
                </a:lnTo>
                <a:lnTo>
                  <a:pt x="336785" y="93810"/>
                </a:lnTo>
                <a:close/>
              </a:path>
              <a:path w="536575" h="673100">
                <a:moveTo>
                  <a:pt x="536278" y="271749"/>
                </a:moveTo>
                <a:lnTo>
                  <a:pt x="397634" y="271749"/>
                </a:lnTo>
                <a:lnTo>
                  <a:pt x="445598" y="227798"/>
                </a:lnTo>
                <a:lnTo>
                  <a:pt x="468366" y="167968"/>
                </a:lnTo>
                <a:lnTo>
                  <a:pt x="475221" y="115226"/>
                </a:lnTo>
                <a:lnTo>
                  <a:pt x="475444" y="92541"/>
                </a:lnTo>
                <a:lnTo>
                  <a:pt x="536278" y="92541"/>
                </a:lnTo>
                <a:lnTo>
                  <a:pt x="536278" y="271749"/>
                </a:lnTo>
                <a:close/>
              </a:path>
              <a:path w="536575" h="673100">
                <a:moveTo>
                  <a:pt x="536278" y="370636"/>
                </a:moveTo>
                <a:lnTo>
                  <a:pt x="479883" y="370636"/>
                </a:lnTo>
                <a:lnTo>
                  <a:pt x="483920" y="366600"/>
                </a:lnTo>
                <a:lnTo>
                  <a:pt x="483920" y="356644"/>
                </a:lnTo>
                <a:lnTo>
                  <a:pt x="479883" y="352608"/>
                </a:lnTo>
                <a:lnTo>
                  <a:pt x="536278" y="352608"/>
                </a:lnTo>
                <a:lnTo>
                  <a:pt x="536278" y="370636"/>
                </a:lnTo>
                <a:close/>
              </a:path>
              <a:path w="536575" h="673100">
                <a:moveTo>
                  <a:pt x="536278" y="446472"/>
                </a:moveTo>
                <a:lnTo>
                  <a:pt x="385503" y="446472"/>
                </a:lnTo>
                <a:lnTo>
                  <a:pt x="389539" y="442436"/>
                </a:lnTo>
                <a:lnTo>
                  <a:pt x="389539" y="432480"/>
                </a:lnTo>
                <a:lnTo>
                  <a:pt x="385503" y="428444"/>
                </a:lnTo>
                <a:lnTo>
                  <a:pt x="536278" y="428444"/>
                </a:lnTo>
                <a:lnTo>
                  <a:pt x="536278" y="446472"/>
                </a:lnTo>
                <a:close/>
              </a:path>
              <a:path w="536575" h="673100">
                <a:moveTo>
                  <a:pt x="536278" y="522309"/>
                </a:moveTo>
                <a:lnTo>
                  <a:pt x="346038" y="522309"/>
                </a:lnTo>
                <a:lnTo>
                  <a:pt x="350074" y="518272"/>
                </a:lnTo>
                <a:lnTo>
                  <a:pt x="350074" y="508316"/>
                </a:lnTo>
                <a:lnTo>
                  <a:pt x="346038" y="504280"/>
                </a:lnTo>
                <a:lnTo>
                  <a:pt x="536278" y="504280"/>
                </a:lnTo>
                <a:lnTo>
                  <a:pt x="536278" y="522309"/>
                </a:lnTo>
                <a:close/>
              </a:path>
              <a:path w="536575" h="673100">
                <a:moveTo>
                  <a:pt x="536278" y="598145"/>
                </a:moveTo>
                <a:lnTo>
                  <a:pt x="420125" y="598145"/>
                </a:lnTo>
                <a:lnTo>
                  <a:pt x="424161" y="594108"/>
                </a:lnTo>
                <a:lnTo>
                  <a:pt x="424161" y="584152"/>
                </a:lnTo>
                <a:lnTo>
                  <a:pt x="420125" y="580116"/>
                </a:lnTo>
                <a:lnTo>
                  <a:pt x="536278" y="580116"/>
                </a:lnTo>
                <a:lnTo>
                  <a:pt x="536278" y="598145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60474" y="3080190"/>
            <a:ext cx="3203929" cy="2195999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1346241" y="2544220"/>
            <a:ext cx="1144270" cy="1144270"/>
          </a:xfrm>
          <a:custGeom>
            <a:avLst/>
            <a:gdLst/>
            <a:ahLst/>
            <a:cxnLst/>
            <a:rect l="l" t="t" r="r" b="b"/>
            <a:pathLst>
              <a:path w="1144270" h="1144270">
                <a:moveTo>
                  <a:pt x="571974" y="1143940"/>
                </a:moveTo>
                <a:lnTo>
                  <a:pt x="525059" y="1142044"/>
                </a:lnTo>
                <a:lnTo>
                  <a:pt x="479193" y="1136454"/>
                </a:lnTo>
                <a:lnTo>
                  <a:pt x="434519" y="1127317"/>
                </a:lnTo>
                <a:lnTo>
                  <a:pt x="391183" y="1114780"/>
                </a:lnTo>
                <a:lnTo>
                  <a:pt x="349333" y="1098992"/>
                </a:lnTo>
                <a:lnTo>
                  <a:pt x="309116" y="1080098"/>
                </a:lnTo>
                <a:lnTo>
                  <a:pt x="270680" y="1058246"/>
                </a:lnTo>
                <a:lnTo>
                  <a:pt x="234172" y="1033583"/>
                </a:lnTo>
                <a:lnTo>
                  <a:pt x="199738" y="1006256"/>
                </a:lnTo>
                <a:lnTo>
                  <a:pt x="167526" y="976414"/>
                </a:lnTo>
                <a:lnTo>
                  <a:pt x="137683" y="944202"/>
                </a:lnTo>
                <a:lnTo>
                  <a:pt x="110357" y="909768"/>
                </a:lnTo>
                <a:lnTo>
                  <a:pt x="85694" y="873259"/>
                </a:lnTo>
                <a:lnTo>
                  <a:pt x="63842" y="834823"/>
                </a:lnTo>
                <a:lnTo>
                  <a:pt x="44948" y="794606"/>
                </a:lnTo>
                <a:lnTo>
                  <a:pt x="29159" y="752756"/>
                </a:lnTo>
                <a:lnTo>
                  <a:pt x="16622" y="709421"/>
                </a:lnTo>
                <a:lnTo>
                  <a:pt x="7486" y="664746"/>
                </a:lnTo>
                <a:lnTo>
                  <a:pt x="1896" y="618880"/>
                </a:lnTo>
                <a:lnTo>
                  <a:pt x="0" y="571970"/>
                </a:lnTo>
                <a:lnTo>
                  <a:pt x="1896" y="525059"/>
                </a:lnTo>
                <a:lnTo>
                  <a:pt x="7486" y="479193"/>
                </a:lnTo>
                <a:lnTo>
                  <a:pt x="16622" y="434519"/>
                </a:lnTo>
                <a:lnTo>
                  <a:pt x="29159" y="391183"/>
                </a:lnTo>
                <a:lnTo>
                  <a:pt x="44948" y="349333"/>
                </a:lnTo>
                <a:lnTo>
                  <a:pt x="63842" y="309116"/>
                </a:lnTo>
                <a:lnTo>
                  <a:pt x="85694" y="270680"/>
                </a:lnTo>
                <a:lnTo>
                  <a:pt x="110357" y="234172"/>
                </a:lnTo>
                <a:lnTo>
                  <a:pt x="137683" y="199738"/>
                </a:lnTo>
                <a:lnTo>
                  <a:pt x="167526" y="167526"/>
                </a:lnTo>
                <a:lnTo>
                  <a:pt x="199738" y="137683"/>
                </a:lnTo>
                <a:lnTo>
                  <a:pt x="234172" y="110357"/>
                </a:lnTo>
                <a:lnTo>
                  <a:pt x="270680" y="85694"/>
                </a:lnTo>
                <a:lnTo>
                  <a:pt x="309116" y="63842"/>
                </a:lnTo>
                <a:lnTo>
                  <a:pt x="349333" y="44948"/>
                </a:lnTo>
                <a:lnTo>
                  <a:pt x="391183" y="29159"/>
                </a:lnTo>
                <a:lnTo>
                  <a:pt x="434519" y="16622"/>
                </a:lnTo>
                <a:lnTo>
                  <a:pt x="479193" y="7486"/>
                </a:lnTo>
                <a:lnTo>
                  <a:pt x="525059" y="1896"/>
                </a:lnTo>
                <a:lnTo>
                  <a:pt x="571970" y="0"/>
                </a:lnTo>
                <a:lnTo>
                  <a:pt x="618880" y="1896"/>
                </a:lnTo>
                <a:lnTo>
                  <a:pt x="664746" y="7486"/>
                </a:lnTo>
                <a:lnTo>
                  <a:pt x="709421" y="16622"/>
                </a:lnTo>
                <a:lnTo>
                  <a:pt x="752756" y="29159"/>
                </a:lnTo>
                <a:lnTo>
                  <a:pt x="794606" y="44948"/>
                </a:lnTo>
                <a:lnTo>
                  <a:pt x="834823" y="63842"/>
                </a:lnTo>
                <a:lnTo>
                  <a:pt x="873259" y="85694"/>
                </a:lnTo>
                <a:lnTo>
                  <a:pt x="909768" y="110357"/>
                </a:lnTo>
                <a:lnTo>
                  <a:pt x="944202" y="137683"/>
                </a:lnTo>
                <a:lnTo>
                  <a:pt x="976414" y="167526"/>
                </a:lnTo>
                <a:lnTo>
                  <a:pt x="1006256" y="199738"/>
                </a:lnTo>
                <a:lnTo>
                  <a:pt x="1033583" y="234172"/>
                </a:lnTo>
                <a:lnTo>
                  <a:pt x="1058245" y="270680"/>
                </a:lnTo>
                <a:lnTo>
                  <a:pt x="1080097" y="309116"/>
                </a:lnTo>
                <a:lnTo>
                  <a:pt x="1098991" y="349333"/>
                </a:lnTo>
                <a:lnTo>
                  <a:pt x="1114780" y="391183"/>
                </a:lnTo>
                <a:lnTo>
                  <a:pt x="1127317" y="434519"/>
                </a:lnTo>
                <a:lnTo>
                  <a:pt x="1136454" y="479193"/>
                </a:lnTo>
                <a:lnTo>
                  <a:pt x="1142044" y="525059"/>
                </a:lnTo>
                <a:lnTo>
                  <a:pt x="1143940" y="571970"/>
                </a:lnTo>
                <a:lnTo>
                  <a:pt x="1142044" y="618880"/>
                </a:lnTo>
                <a:lnTo>
                  <a:pt x="1136454" y="664746"/>
                </a:lnTo>
                <a:lnTo>
                  <a:pt x="1127317" y="709421"/>
                </a:lnTo>
                <a:lnTo>
                  <a:pt x="1114780" y="752756"/>
                </a:lnTo>
                <a:lnTo>
                  <a:pt x="1098991" y="794606"/>
                </a:lnTo>
                <a:lnTo>
                  <a:pt x="1080097" y="834823"/>
                </a:lnTo>
                <a:lnTo>
                  <a:pt x="1058245" y="873259"/>
                </a:lnTo>
                <a:lnTo>
                  <a:pt x="1033583" y="909768"/>
                </a:lnTo>
                <a:lnTo>
                  <a:pt x="1006256" y="944202"/>
                </a:lnTo>
                <a:lnTo>
                  <a:pt x="976414" y="976414"/>
                </a:lnTo>
                <a:lnTo>
                  <a:pt x="944202" y="1006256"/>
                </a:lnTo>
                <a:lnTo>
                  <a:pt x="909768" y="1033583"/>
                </a:lnTo>
                <a:lnTo>
                  <a:pt x="873259" y="1058246"/>
                </a:lnTo>
                <a:lnTo>
                  <a:pt x="834823" y="1080098"/>
                </a:lnTo>
                <a:lnTo>
                  <a:pt x="794606" y="1098992"/>
                </a:lnTo>
                <a:lnTo>
                  <a:pt x="752756" y="1114780"/>
                </a:lnTo>
                <a:lnTo>
                  <a:pt x="709421" y="1127317"/>
                </a:lnTo>
                <a:lnTo>
                  <a:pt x="664746" y="1136454"/>
                </a:lnTo>
                <a:lnTo>
                  <a:pt x="618880" y="1142044"/>
                </a:lnTo>
                <a:lnTo>
                  <a:pt x="571974" y="114394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414208" y="2702533"/>
            <a:ext cx="1009650" cy="751840"/>
          </a:xfrm>
          <a:custGeom>
            <a:avLst/>
            <a:gdLst/>
            <a:ahLst/>
            <a:cxnLst/>
            <a:rect l="l" t="t" r="r" b="b"/>
            <a:pathLst>
              <a:path w="1009650" h="751839">
                <a:moveTo>
                  <a:pt x="427850" y="108356"/>
                </a:moveTo>
                <a:lnTo>
                  <a:pt x="422325" y="102870"/>
                </a:lnTo>
                <a:lnTo>
                  <a:pt x="415518" y="102870"/>
                </a:lnTo>
                <a:lnTo>
                  <a:pt x="408711" y="102870"/>
                </a:lnTo>
                <a:lnTo>
                  <a:pt x="403186" y="108356"/>
                </a:lnTo>
                <a:lnTo>
                  <a:pt x="403186" y="121920"/>
                </a:lnTo>
                <a:lnTo>
                  <a:pt x="408711" y="127419"/>
                </a:lnTo>
                <a:lnTo>
                  <a:pt x="422325" y="127419"/>
                </a:lnTo>
                <a:lnTo>
                  <a:pt x="427850" y="121920"/>
                </a:lnTo>
                <a:lnTo>
                  <a:pt x="427850" y="108356"/>
                </a:lnTo>
                <a:close/>
              </a:path>
              <a:path w="1009650" h="751839">
                <a:moveTo>
                  <a:pt x="441248" y="517334"/>
                </a:moveTo>
                <a:lnTo>
                  <a:pt x="432333" y="477837"/>
                </a:lnTo>
                <a:lnTo>
                  <a:pt x="402361" y="451967"/>
                </a:lnTo>
                <a:lnTo>
                  <a:pt x="353060" y="445719"/>
                </a:lnTo>
                <a:lnTo>
                  <a:pt x="338645" y="443014"/>
                </a:lnTo>
                <a:lnTo>
                  <a:pt x="309448" y="418312"/>
                </a:lnTo>
                <a:lnTo>
                  <a:pt x="306628" y="398233"/>
                </a:lnTo>
                <a:lnTo>
                  <a:pt x="306628" y="249364"/>
                </a:lnTo>
                <a:lnTo>
                  <a:pt x="303339" y="228066"/>
                </a:lnTo>
                <a:lnTo>
                  <a:pt x="294144" y="209372"/>
                </a:lnTo>
                <a:lnTo>
                  <a:pt x="286321" y="200977"/>
                </a:lnTo>
                <a:lnTo>
                  <a:pt x="280073" y="194271"/>
                </a:lnTo>
                <a:lnTo>
                  <a:pt x="262115" y="183769"/>
                </a:lnTo>
                <a:lnTo>
                  <a:pt x="268046" y="178650"/>
                </a:lnTo>
                <a:lnTo>
                  <a:pt x="280390" y="167995"/>
                </a:lnTo>
                <a:lnTo>
                  <a:pt x="294436" y="148323"/>
                </a:lnTo>
                <a:lnTo>
                  <a:pt x="303453" y="125564"/>
                </a:lnTo>
                <a:lnTo>
                  <a:pt x="306628" y="100482"/>
                </a:lnTo>
                <a:lnTo>
                  <a:pt x="298678" y="61417"/>
                </a:lnTo>
                <a:lnTo>
                  <a:pt x="284200" y="40055"/>
                </a:lnTo>
                <a:lnTo>
                  <a:pt x="284200" y="100482"/>
                </a:lnTo>
                <a:lnTo>
                  <a:pt x="278015" y="130886"/>
                </a:lnTo>
                <a:lnTo>
                  <a:pt x="261162" y="155727"/>
                </a:lnTo>
                <a:lnTo>
                  <a:pt x="236207" y="172491"/>
                </a:lnTo>
                <a:lnTo>
                  <a:pt x="205663" y="178650"/>
                </a:lnTo>
                <a:lnTo>
                  <a:pt x="175133" y="172491"/>
                </a:lnTo>
                <a:lnTo>
                  <a:pt x="150164" y="155727"/>
                </a:lnTo>
                <a:lnTo>
                  <a:pt x="133324" y="130886"/>
                </a:lnTo>
                <a:lnTo>
                  <a:pt x="127139" y="100482"/>
                </a:lnTo>
                <a:lnTo>
                  <a:pt x="133324" y="70091"/>
                </a:lnTo>
                <a:lnTo>
                  <a:pt x="150164" y="45250"/>
                </a:lnTo>
                <a:lnTo>
                  <a:pt x="175133" y="28486"/>
                </a:lnTo>
                <a:lnTo>
                  <a:pt x="205663" y="22326"/>
                </a:lnTo>
                <a:lnTo>
                  <a:pt x="236207" y="28486"/>
                </a:lnTo>
                <a:lnTo>
                  <a:pt x="261162" y="45250"/>
                </a:lnTo>
                <a:lnTo>
                  <a:pt x="278015" y="70091"/>
                </a:lnTo>
                <a:lnTo>
                  <a:pt x="284200" y="100482"/>
                </a:lnTo>
                <a:lnTo>
                  <a:pt x="284200" y="40055"/>
                </a:lnTo>
                <a:lnTo>
                  <a:pt x="277025" y="29464"/>
                </a:lnTo>
                <a:lnTo>
                  <a:pt x="266395" y="22326"/>
                </a:lnTo>
                <a:lnTo>
                  <a:pt x="244932" y="7912"/>
                </a:lnTo>
                <a:lnTo>
                  <a:pt x="205663" y="0"/>
                </a:lnTo>
                <a:lnTo>
                  <a:pt x="166408" y="7912"/>
                </a:lnTo>
                <a:lnTo>
                  <a:pt x="134302" y="29464"/>
                </a:lnTo>
                <a:lnTo>
                  <a:pt x="112649" y="61417"/>
                </a:lnTo>
                <a:lnTo>
                  <a:pt x="104698" y="100482"/>
                </a:lnTo>
                <a:lnTo>
                  <a:pt x="107886" y="125564"/>
                </a:lnTo>
                <a:lnTo>
                  <a:pt x="116890" y="148323"/>
                </a:lnTo>
                <a:lnTo>
                  <a:pt x="130937" y="167995"/>
                </a:lnTo>
                <a:lnTo>
                  <a:pt x="149212" y="183769"/>
                </a:lnTo>
                <a:lnTo>
                  <a:pt x="136461" y="190474"/>
                </a:lnTo>
                <a:lnTo>
                  <a:pt x="125399" y="199517"/>
                </a:lnTo>
                <a:lnTo>
                  <a:pt x="116370" y="210578"/>
                </a:lnTo>
                <a:lnTo>
                  <a:pt x="109702" y="223304"/>
                </a:lnTo>
                <a:lnTo>
                  <a:pt x="71043" y="223304"/>
                </a:lnTo>
                <a:lnTo>
                  <a:pt x="43421" y="228866"/>
                </a:lnTo>
                <a:lnTo>
                  <a:pt x="20828" y="244043"/>
                </a:lnTo>
                <a:lnTo>
                  <a:pt x="5588" y="266522"/>
                </a:lnTo>
                <a:lnTo>
                  <a:pt x="0" y="294017"/>
                </a:lnTo>
                <a:lnTo>
                  <a:pt x="0" y="591769"/>
                </a:lnTo>
                <a:lnTo>
                  <a:pt x="5295" y="618578"/>
                </a:lnTo>
                <a:lnTo>
                  <a:pt x="19799" y="640689"/>
                </a:lnTo>
                <a:lnTo>
                  <a:pt x="41363" y="656005"/>
                </a:lnTo>
                <a:lnTo>
                  <a:pt x="67894" y="662406"/>
                </a:lnTo>
                <a:lnTo>
                  <a:pt x="28321" y="741159"/>
                </a:lnTo>
                <a:lnTo>
                  <a:pt x="30568" y="747864"/>
                </a:lnTo>
                <a:lnTo>
                  <a:pt x="37719" y="751420"/>
                </a:lnTo>
                <a:lnTo>
                  <a:pt x="39433" y="751801"/>
                </a:lnTo>
                <a:lnTo>
                  <a:pt x="45237" y="751801"/>
                </a:lnTo>
                <a:lnTo>
                  <a:pt x="49199" y="749541"/>
                </a:lnTo>
                <a:lnTo>
                  <a:pt x="92938" y="662482"/>
                </a:lnTo>
                <a:lnTo>
                  <a:pt x="213690" y="662482"/>
                </a:lnTo>
                <a:lnTo>
                  <a:pt x="257429" y="749541"/>
                </a:lnTo>
                <a:lnTo>
                  <a:pt x="261391" y="751801"/>
                </a:lnTo>
                <a:lnTo>
                  <a:pt x="267195" y="751801"/>
                </a:lnTo>
                <a:lnTo>
                  <a:pt x="268909" y="751420"/>
                </a:lnTo>
                <a:lnTo>
                  <a:pt x="276059" y="747864"/>
                </a:lnTo>
                <a:lnTo>
                  <a:pt x="278307" y="741159"/>
                </a:lnTo>
                <a:lnTo>
                  <a:pt x="238772" y="662482"/>
                </a:lnTo>
                <a:lnTo>
                  <a:pt x="250545" y="662482"/>
                </a:lnTo>
                <a:lnTo>
                  <a:pt x="278168" y="656907"/>
                </a:lnTo>
                <a:lnTo>
                  <a:pt x="300761" y="641743"/>
                </a:lnTo>
                <a:lnTo>
                  <a:pt x="301840" y="640143"/>
                </a:lnTo>
                <a:lnTo>
                  <a:pt x="316001" y="619264"/>
                </a:lnTo>
                <a:lnTo>
                  <a:pt x="321589" y="591769"/>
                </a:lnTo>
                <a:lnTo>
                  <a:pt x="321589" y="532218"/>
                </a:lnTo>
                <a:lnTo>
                  <a:pt x="316001" y="504710"/>
                </a:lnTo>
                <a:lnTo>
                  <a:pt x="300761" y="482231"/>
                </a:lnTo>
                <a:lnTo>
                  <a:pt x="299148" y="481152"/>
                </a:lnTo>
                <a:lnTo>
                  <a:pt x="299148" y="532218"/>
                </a:lnTo>
                <a:lnTo>
                  <a:pt x="299148" y="591769"/>
                </a:lnTo>
                <a:lnTo>
                  <a:pt x="295325" y="610577"/>
                </a:lnTo>
                <a:lnTo>
                  <a:pt x="284899" y="625957"/>
                </a:lnTo>
                <a:lnTo>
                  <a:pt x="269443" y="636333"/>
                </a:lnTo>
                <a:lnTo>
                  <a:pt x="250545" y="640143"/>
                </a:lnTo>
                <a:lnTo>
                  <a:pt x="71043" y="640143"/>
                </a:lnTo>
                <a:lnTo>
                  <a:pt x="52146" y="636333"/>
                </a:lnTo>
                <a:lnTo>
                  <a:pt x="36690" y="625957"/>
                </a:lnTo>
                <a:lnTo>
                  <a:pt x="26263" y="610577"/>
                </a:lnTo>
                <a:lnTo>
                  <a:pt x="22428" y="591769"/>
                </a:lnTo>
                <a:lnTo>
                  <a:pt x="22428" y="294017"/>
                </a:lnTo>
                <a:lnTo>
                  <a:pt x="26263" y="275209"/>
                </a:lnTo>
                <a:lnTo>
                  <a:pt x="36690" y="259829"/>
                </a:lnTo>
                <a:lnTo>
                  <a:pt x="52146" y="249440"/>
                </a:lnTo>
                <a:lnTo>
                  <a:pt x="71043" y="245643"/>
                </a:lnTo>
                <a:lnTo>
                  <a:pt x="104698" y="245643"/>
                </a:lnTo>
                <a:lnTo>
                  <a:pt x="104698" y="413118"/>
                </a:lnTo>
                <a:lnTo>
                  <a:pt x="110299" y="440613"/>
                </a:lnTo>
                <a:lnTo>
                  <a:pt x="125539" y="463092"/>
                </a:lnTo>
                <a:lnTo>
                  <a:pt x="148120" y="478269"/>
                </a:lnTo>
                <a:lnTo>
                  <a:pt x="175755" y="483831"/>
                </a:lnTo>
                <a:lnTo>
                  <a:pt x="250545" y="483831"/>
                </a:lnTo>
                <a:lnTo>
                  <a:pt x="269443" y="487641"/>
                </a:lnTo>
                <a:lnTo>
                  <a:pt x="284899" y="498017"/>
                </a:lnTo>
                <a:lnTo>
                  <a:pt x="295325" y="513397"/>
                </a:lnTo>
                <a:lnTo>
                  <a:pt x="299148" y="532218"/>
                </a:lnTo>
                <a:lnTo>
                  <a:pt x="299148" y="481152"/>
                </a:lnTo>
                <a:lnTo>
                  <a:pt x="278168" y="467067"/>
                </a:lnTo>
                <a:lnTo>
                  <a:pt x="250545" y="461505"/>
                </a:lnTo>
                <a:lnTo>
                  <a:pt x="175755" y="461505"/>
                </a:lnTo>
                <a:lnTo>
                  <a:pt x="156845" y="457695"/>
                </a:lnTo>
                <a:lnTo>
                  <a:pt x="141389" y="447319"/>
                </a:lnTo>
                <a:lnTo>
                  <a:pt x="130962" y="431927"/>
                </a:lnTo>
                <a:lnTo>
                  <a:pt x="127139" y="413118"/>
                </a:lnTo>
                <a:lnTo>
                  <a:pt x="127139" y="249364"/>
                </a:lnTo>
                <a:lnTo>
                  <a:pt x="156845" y="204787"/>
                </a:lnTo>
                <a:lnTo>
                  <a:pt x="175755" y="200977"/>
                </a:lnTo>
                <a:lnTo>
                  <a:pt x="235585" y="200977"/>
                </a:lnTo>
                <a:lnTo>
                  <a:pt x="254482" y="204787"/>
                </a:lnTo>
                <a:lnTo>
                  <a:pt x="269938" y="215163"/>
                </a:lnTo>
                <a:lnTo>
                  <a:pt x="280365" y="230543"/>
                </a:lnTo>
                <a:lnTo>
                  <a:pt x="284200" y="249364"/>
                </a:lnTo>
                <a:lnTo>
                  <a:pt x="284200" y="398233"/>
                </a:lnTo>
                <a:lnTo>
                  <a:pt x="289610" y="429069"/>
                </a:lnTo>
                <a:lnTo>
                  <a:pt x="305790" y="451180"/>
                </a:lnTo>
                <a:lnTo>
                  <a:pt x="332689" y="464489"/>
                </a:lnTo>
                <a:lnTo>
                  <a:pt x="370205" y="468947"/>
                </a:lnTo>
                <a:lnTo>
                  <a:pt x="382485" y="469798"/>
                </a:lnTo>
                <a:lnTo>
                  <a:pt x="392988" y="472351"/>
                </a:lnTo>
                <a:lnTo>
                  <a:pt x="418160" y="506603"/>
                </a:lnTo>
                <a:lnTo>
                  <a:pt x="418820" y="517334"/>
                </a:lnTo>
                <a:lnTo>
                  <a:pt x="418820" y="729475"/>
                </a:lnTo>
                <a:lnTo>
                  <a:pt x="381419" y="729475"/>
                </a:lnTo>
                <a:lnTo>
                  <a:pt x="381419" y="615365"/>
                </a:lnTo>
                <a:lnTo>
                  <a:pt x="376402" y="610374"/>
                </a:lnTo>
                <a:lnTo>
                  <a:pt x="364007" y="610374"/>
                </a:lnTo>
                <a:lnTo>
                  <a:pt x="358978" y="615365"/>
                </a:lnTo>
                <a:lnTo>
                  <a:pt x="358978" y="746798"/>
                </a:lnTo>
                <a:lnTo>
                  <a:pt x="364007" y="751801"/>
                </a:lnTo>
                <a:lnTo>
                  <a:pt x="436232" y="751801"/>
                </a:lnTo>
                <a:lnTo>
                  <a:pt x="441248" y="746798"/>
                </a:lnTo>
                <a:lnTo>
                  <a:pt x="441248" y="729475"/>
                </a:lnTo>
                <a:lnTo>
                  <a:pt x="441248" y="517334"/>
                </a:lnTo>
                <a:close/>
              </a:path>
              <a:path w="1009650" h="751839">
                <a:moveTo>
                  <a:pt x="502818" y="108356"/>
                </a:moveTo>
                <a:lnTo>
                  <a:pt x="497293" y="102870"/>
                </a:lnTo>
                <a:lnTo>
                  <a:pt x="490474" y="102870"/>
                </a:lnTo>
                <a:lnTo>
                  <a:pt x="483666" y="102870"/>
                </a:lnTo>
                <a:lnTo>
                  <a:pt x="478142" y="108356"/>
                </a:lnTo>
                <a:lnTo>
                  <a:pt x="478142" y="121920"/>
                </a:lnTo>
                <a:lnTo>
                  <a:pt x="483666" y="127419"/>
                </a:lnTo>
                <a:lnTo>
                  <a:pt x="497293" y="127419"/>
                </a:lnTo>
                <a:lnTo>
                  <a:pt x="502818" y="121920"/>
                </a:lnTo>
                <a:lnTo>
                  <a:pt x="502818" y="108356"/>
                </a:lnTo>
                <a:close/>
              </a:path>
              <a:path w="1009650" h="751839">
                <a:moveTo>
                  <a:pt x="576821" y="108356"/>
                </a:moveTo>
                <a:lnTo>
                  <a:pt x="571309" y="102870"/>
                </a:lnTo>
                <a:lnTo>
                  <a:pt x="564489" y="102870"/>
                </a:lnTo>
                <a:lnTo>
                  <a:pt x="557682" y="102870"/>
                </a:lnTo>
                <a:lnTo>
                  <a:pt x="552157" y="108356"/>
                </a:lnTo>
                <a:lnTo>
                  <a:pt x="552157" y="121920"/>
                </a:lnTo>
                <a:lnTo>
                  <a:pt x="557682" y="127419"/>
                </a:lnTo>
                <a:lnTo>
                  <a:pt x="571309" y="127419"/>
                </a:lnTo>
                <a:lnTo>
                  <a:pt x="576821" y="121920"/>
                </a:lnTo>
                <a:lnTo>
                  <a:pt x="576821" y="108356"/>
                </a:lnTo>
                <a:close/>
              </a:path>
              <a:path w="1009650" h="751839">
                <a:moveTo>
                  <a:pt x="635698" y="55829"/>
                </a:moveTo>
                <a:lnTo>
                  <a:pt x="632460" y="39903"/>
                </a:lnTo>
                <a:lnTo>
                  <a:pt x="630643" y="37223"/>
                </a:lnTo>
                <a:lnTo>
                  <a:pt x="623646" y="26885"/>
                </a:lnTo>
                <a:lnTo>
                  <a:pt x="613270" y="19926"/>
                </a:lnTo>
                <a:lnTo>
                  <a:pt x="613270" y="55829"/>
                </a:lnTo>
                <a:lnTo>
                  <a:pt x="613270" y="174929"/>
                </a:lnTo>
                <a:lnTo>
                  <a:pt x="611797" y="182156"/>
                </a:lnTo>
                <a:lnTo>
                  <a:pt x="607783" y="188074"/>
                </a:lnTo>
                <a:lnTo>
                  <a:pt x="601840" y="192062"/>
                </a:lnTo>
                <a:lnTo>
                  <a:pt x="594563" y="193535"/>
                </a:lnTo>
                <a:lnTo>
                  <a:pt x="472478" y="193535"/>
                </a:lnTo>
                <a:lnTo>
                  <a:pt x="470115" y="194322"/>
                </a:lnTo>
                <a:lnTo>
                  <a:pt x="426288" y="227025"/>
                </a:lnTo>
                <a:lnTo>
                  <a:pt x="426288" y="198526"/>
                </a:lnTo>
                <a:lnTo>
                  <a:pt x="421271" y="193535"/>
                </a:lnTo>
                <a:lnTo>
                  <a:pt x="385165" y="193535"/>
                </a:lnTo>
                <a:lnTo>
                  <a:pt x="377888" y="192062"/>
                </a:lnTo>
                <a:lnTo>
                  <a:pt x="371944" y="188074"/>
                </a:lnTo>
                <a:lnTo>
                  <a:pt x="367931" y="182156"/>
                </a:lnTo>
                <a:lnTo>
                  <a:pt x="366458" y="174929"/>
                </a:lnTo>
                <a:lnTo>
                  <a:pt x="366458" y="55829"/>
                </a:lnTo>
                <a:lnTo>
                  <a:pt x="367931" y="48590"/>
                </a:lnTo>
                <a:lnTo>
                  <a:pt x="371944" y="42672"/>
                </a:lnTo>
                <a:lnTo>
                  <a:pt x="377888" y="38684"/>
                </a:lnTo>
                <a:lnTo>
                  <a:pt x="385165" y="37223"/>
                </a:lnTo>
                <a:lnTo>
                  <a:pt x="594563" y="37223"/>
                </a:lnTo>
                <a:lnTo>
                  <a:pt x="601840" y="38684"/>
                </a:lnTo>
                <a:lnTo>
                  <a:pt x="607783" y="42672"/>
                </a:lnTo>
                <a:lnTo>
                  <a:pt x="611797" y="48590"/>
                </a:lnTo>
                <a:lnTo>
                  <a:pt x="613270" y="55829"/>
                </a:lnTo>
                <a:lnTo>
                  <a:pt x="613270" y="19926"/>
                </a:lnTo>
                <a:lnTo>
                  <a:pt x="610565" y="18110"/>
                </a:lnTo>
                <a:lnTo>
                  <a:pt x="594563" y="14884"/>
                </a:lnTo>
                <a:lnTo>
                  <a:pt x="385165" y="14884"/>
                </a:lnTo>
                <a:lnTo>
                  <a:pt x="369163" y="18110"/>
                </a:lnTo>
                <a:lnTo>
                  <a:pt x="356082" y="26885"/>
                </a:lnTo>
                <a:lnTo>
                  <a:pt x="347268" y="39903"/>
                </a:lnTo>
                <a:lnTo>
                  <a:pt x="344030" y="55829"/>
                </a:lnTo>
                <a:lnTo>
                  <a:pt x="344030" y="174929"/>
                </a:lnTo>
                <a:lnTo>
                  <a:pt x="347268" y="190842"/>
                </a:lnTo>
                <a:lnTo>
                  <a:pt x="356082" y="203860"/>
                </a:lnTo>
                <a:lnTo>
                  <a:pt x="369163" y="212636"/>
                </a:lnTo>
                <a:lnTo>
                  <a:pt x="385165" y="215861"/>
                </a:lnTo>
                <a:lnTo>
                  <a:pt x="403860" y="215861"/>
                </a:lnTo>
                <a:lnTo>
                  <a:pt x="403860" y="253593"/>
                </a:lnTo>
                <a:lnTo>
                  <a:pt x="406260" y="257454"/>
                </a:lnTo>
                <a:lnTo>
                  <a:pt x="411645" y="260134"/>
                </a:lnTo>
                <a:lnTo>
                  <a:pt x="413359" y="260527"/>
                </a:lnTo>
                <a:lnTo>
                  <a:pt x="417461" y="260527"/>
                </a:lnTo>
                <a:lnTo>
                  <a:pt x="419823" y="259765"/>
                </a:lnTo>
                <a:lnTo>
                  <a:pt x="463689" y="227025"/>
                </a:lnTo>
                <a:lnTo>
                  <a:pt x="478650" y="215861"/>
                </a:lnTo>
                <a:lnTo>
                  <a:pt x="594563" y="215861"/>
                </a:lnTo>
                <a:lnTo>
                  <a:pt x="610565" y="212636"/>
                </a:lnTo>
                <a:lnTo>
                  <a:pt x="623646" y="203860"/>
                </a:lnTo>
                <a:lnTo>
                  <a:pt x="632460" y="190842"/>
                </a:lnTo>
                <a:lnTo>
                  <a:pt x="635698" y="174929"/>
                </a:lnTo>
                <a:lnTo>
                  <a:pt x="635698" y="55829"/>
                </a:lnTo>
                <a:close/>
              </a:path>
              <a:path w="1009650" h="751839">
                <a:moveTo>
                  <a:pt x="1009650" y="294017"/>
                </a:moveTo>
                <a:lnTo>
                  <a:pt x="1004049" y="266522"/>
                </a:lnTo>
                <a:lnTo>
                  <a:pt x="989888" y="245643"/>
                </a:lnTo>
                <a:lnTo>
                  <a:pt x="988809" y="244043"/>
                </a:lnTo>
                <a:lnTo>
                  <a:pt x="987209" y="242976"/>
                </a:lnTo>
                <a:lnTo>
                  <a:pt x="987209" y="294017"/>
                </a:lnTo>
                <a:lnTo>
                  <a:pt x="987209" y="591769"/>
                </a:lnTo>
                <a:lnTo>
                  <a:pt x="983386" y="610577"/>
                </a:lnTo>
                <a:lnTo>
                  <a:pt x="972959" y="625957"/>
                </a:lnTo>
                <a:lnTo>
                  <a:pt x="957503" y="636333"/>
                </a:lnTo>
                <a:lnTo>
                  <a:pt x="938593" y="640143"/>
                </a:lnTo>
                <a:lnTo>
                  <a:pt x="759104" y="640143"/>
                </a:lnTo>
                <a:lnTo>
                  <a:pt x="740194" y="636333"/>
                </a:lnTo>
                <a:lnTo>
                  <a:pt x="724750" y="625957"/>
                </a:lnTo>
                <a:lnTo>
                  <a:pt x="714311" y="610577"/>
                </a:lnTo>
                <a:lnTo>
                  <a:pt x="710488" y="591769"/>
                </a:lnTo>
                <a:lnTo>
                  <a:pt x="710488" y="532218"/>
                </a:lnTo>
                <a:lnTo>
                  <a:pt x="714311" y="513397"/>
                </a:lnTo>
                <a:lnTo>
                  <a:pt x="724750" y="498017"/>
                </a:lnTo>
                <a:lnTo>
                  <a:pt x="740194" y="487641"/>
                </a:lnTo>
                <a:lnTo>
                  <a:pt x="759104" y="483831"/>
                </a:lnTo>
                <a:lnTo>
                  <a:pt x="833894" y="483831"/>
                </a:lnTo>
                <a:lnTo>
                  <a:pt x="861517" y="478269"/>
                </a:lnTo>
                <a:lnTo>
                  <a:pt x="884110" y="463092"/>
                </a:lnTo>
                <a:lnTo>
                  <a:pt x="899350" y="440613"/>
                </a:lnTo>
                <a:lnTo>
                  <a:pt x="904938" y="413118"/>
                </a:lnTo>
                <a:lnTo>
                  <a:pt x="904938" y="245643"/>
                </a:lnTo>
                <a:lnTo>
                  <a:pt x="938593" y="245643"/>
                </a:lnTo>
                <a:lnTo>
                  <a:pt x="957503" y="249440"/>
                </a:lnTo>
                <a:lnTo>
                  <a:pt x="972959" y="259829"/>
                </a:lnTo>
                <a:lnTo>
                  <a:pt x="983386" y="275209"/>
                </a:lnTo>
                <a:lnTo>
                  <a:pt x="987209" y="294017"/>
                </a:lnTo>
                <a:lnTo>
                  <a:pt x="987209" y="242976"/>
                </a:lnTo>
                <a:lnTo>
                  <a:pt x="966228" y="228866"/>
                </a:lnTo>
                <a:lnTo>
                  <a:pt x="938593" y="223304"/>
                </a:lnTo>
                <a:lnTo>
                  <a:pt x="899947" y="223304"/>
                </a:lnTo>
                <a:lnTo>
                  <a:pt x="893279" y="210578"/>
                </a:lnTo>
                <a:lnTo>
                  <a:pt x="885431" y="200977"/>
                </a:lnTo>
                <a:lnTo>
                  <a:pt x="884237" y="199517"/>
                </a:lnTo>
                <a:lnTo>
                  <a:pt x="873188" y="190474"/>
                </a:lnTo>
                <a:lnTo>
                  <a:pt x="860425" y="183769"/>
                </a:lnTo>
                <a:lnTo>
                  <a:pt x="866368" y="178650"/>
                </a:lnTo>
                <a:lnTo>
                  <a:pt x="878713" y="167995"/>
                </a:lnTo>
                <a:lnTo>
                  <a:pt x="892746" y="148323"/>
                </a:lnTo>
                <a:lnTo>
                  <a:pt x="901763" y="125564"/>
                </a:lnTo>
                <a:lnTo>
                  <a:pt x="904938" y="100482"/>
                </a:lnTo>
                <a:lnTo>
                  <a:pt x="897001" y="61417"/>
                </a:lnTo>
                <a:lnTo>
                  <a:pt x="882510" y="40055"/>
                </a:lnTo>
                <a:lnTo>
                  <a:pt x="882510" y="100482"/>
                </a:lnTo>
                <a:lnTo>
                  <a:pt x="876325" y="130886"/>
                </a:lnTo>
                <a:lnTo>
                  <a:pt x="859485" y="155727"/>
                </a:lnTo>
                <a:lnTo>
                  <a:pt x="834517" y="172491"/>
                </a:lnTo>
                <a:lnTo>
                  <a:pt x="803973" y="178650"/>
                </a:lnTo>
                <a:lnTo>
                  <a:pt x="773442" y="172491"/>
                </a:lnTo>
                <a:lnTo>
                  <a:pt x="748474" y="155727"/>
                </a:lnTo>
                <a:lnTo>
                  <a:pt x="731634" y="130886"/>
                </a:lnTo>
                <a:lnTo>
                  <a:pt x="725449" y="100482"/>
                </a:lnTo>
                <a:lnTo>
                  <a:pt x="731634" y="70091"/>
                </a:lnTo>
                <a:lnTo>
                  <a:pt x="748474" y="45250"/>
                </a:lnTo>
                <a:lnTo>
                  <a:pt x="773442" y="28486"/>
                </a:lnTo>
                <a:lnTo>
                  <a:pt x="803973" y="22326"/>
                </a:lnTo>
                <a:lnTo>
                  <a:pt x="834517" y="28486"/>
                </a:lnTo>
                <a:lnTo>
                  <a:pt x="859485" y="45250"/>
                </a:lnTo>
                <a:lnTo>
                  <a:pt x="876325" y="70091"/>
                </a:lnTo>
                <a:lnTo>
                  <a:pt x="882510" y="100482"/>
                </a:lnTo>
                <a:lnTo>
                  <a:pt x="882510" y="40055"/>
                </a:lnTo>
                <a:lnTo>
                  <a:pt x="875334" y="29464"/>
                </a:lnTo>
                <a:lnTo>
                  <a:pt x="864717" y="22326"/>
                </a:lnTo>
                <a:lnTo>
                  <a:pt x="843241" y="7912"/>
                </a:lnTo>
                <a:lnTo>
                  <a:pt x="803973" y="0"/>
                </a:lnTo>
                <a:lnTo>
                  <a:pt x="764717" y="7912"/>
                </a:lnTo>
                <a:lnTo>
                  <a:pt x="732612" y="29464"/>
                </a:lnTo>
                <a:lnTo>
                  <a:pt x="710958" y="61417"/>
                </a:lnTo>
                <a:lnTo>
                  <a:pt x="703008" y="100482"/>
                </a:lnTo>
                <a:lnTo>
                  <a:pt x="706196" y="125564"/>
                </a:lnTo>
                <a:lnTo>
                  <a:pt x="715200" y="148323"/>
                </a:lnTo>
                <a:lnTo>
                  <a:pt x="729246" y="167995"/>
                </a:lnTo>
                <a:lnTo>
                  <a:pt x="747534" y="183769"/>
                </a:lnTo>
                <a:lnTo>
                  <a:pt x="729576" y="194271"/>
                </a:lnTo>
                <a:lnTo>
                  <a:pt x="715492" y="209372"/>
                </a:lnTo>
                <a:lnTo>
                  <a:pt x="706297" y="228066"/>
                </a:lnTo>
                <a:lnTo>
                  <a:pt x="703008" y="249364"/>
                </a:lnTo>
                <a:lnTo>
                  <a:pt x="703008" y="357289"/>
                </a:lnTo>
                <a:lnTo>
                  <a:pt x="665619" y="357289"/>
                </a:lnTo>
                <a:lnTo>
                  <a:pt x="665619" y="305181"/>
                </a:lnTo>
                <a:lnTo>
                  <a:pt x="665619" y="287858"/>
                </a:lnTo>
                <a:lnTo>
                  <a:pt x="660590" y="282854"/>
                </a:lnTo>
                <a:lnTo>
                  <a:pt x="643178" y="282854"/>
                </a:lnTo>
                <a:lnTo>
                  <a:pt x="643178" y="305181"/>
                </a:lnTo>
                <a:lnTo>
                  <a:pt x="643178" y="431723"/>
                </a:lnTo>
                <a:lnTo>
                  <a:pt x="545960" y="431723"/>
                </a:lnTo>
                <a:lnTo>
                  <a:pt x="545960" y="305181"/>
                </a:lnTo>
                <a:lnTo>
                  <a:pt x="643178" y="305181"/>
                </a:lnTo>
                <a:lnTo>
                  <a:pt x="643178" y="282854"/>
                </a:lnTo>
                <a:lnTo>
                  <a:pt x="528535" y="282854"/>
                </a:lnTo>
                <a:lnTo>
                  <a:pt x="523519" y="287858"/>
                </a:lnTo>
                <a:lnTo>
                  <a:pt x="523519" y="449059"/>
                </a:lnTo>
                <a:lnTo>
                  <a:pt x="528535" y="454063"/>
                </a:lnTo>
                <a:lnTo>
                  <a:pt x="561098" y="454063"/>
                </a:lnTo>
                <a:lnTo>
                  <a:pt x="545566" y="469607"/>
                </a:lnTo>
                <a:lnTo>
                  <a:pt x="533717" y="488226"/>
                </a:lnTo>
                <a:lnTo>
                  <a:pt x="526173" y="509295"/>
                </a:lnTo>
                <a:lnTo>
                  <a:pt x="523519" y="532218"/>
                </a:lnTo>
                <a:lnTo>
                  <a:pt x="523519" y="612813"/>
                </a:lnTo>
                <a:lnTo>
                  <a:pt x="528535" y="617816"/>
                </a:lnTo>
                <a:lnTo>
                  <a:pt x="598309" y="617816"/>
                </a:lnTo>
                <a:lnTo>
                  <a:pt x="598309" y="746798"/>
                </a:lnTo>
                <a:lnTo>
                  <a:pt x="603326" y="751801"/>
                </a:lnTo>
                <a:lnTo>
                  <a:pt x="675551" y="751801"/>
                </a:lnTo>
                <a:lnTo>
                  <a:pt x="680580" y="746798"/>
                </a:lnTo>
                <a:lnTo>
                  <a:pt x="680580" y="734466"/>
                </a:lnTo>
                <a:lnTo>
                  <a:pt x="675551" y="729475"/>
                </a:lnTo>
                <a:lnTo>
                  <a:pt x="620750" y="729475"/>
                </a:lnTo>
                <a:lnTo>
                  <a:pt x="620750" y="617816"/>
                </a:lnTo>
                <a:lnTo>
                  <a:pt x="675551" y="617816"/>
                </a:lnTo>
                <a:lnTo>
                  <a:pt x="680580" y="612813"/>
                </a:lnTo>
                <a:lnTo>
                  <a:pt x="680580" y="600481"/>
                </a:lnTo>
                <a:lnTo>
                  <a:pt x="675551" y="595490"/>
                </a:lnTo>
                <a:lnTo>
                  <a:pt x="545960" y="595490"/>
                </a:lnTo>
                <a:lnTo>
                  <a:pt x="545960" y="532218"/>
                </a:lnTo>
                <a:lnTo>
                  <a:pt x="552132" y="501827"/>
                </a:lnTo>
                <a:lnTo>
                  <a:pt x="568985" y="476973"/>
                </a:lnTo>
                <a:lnTo>
                  <a:pt x="593940" y="460209"/>
                </a:lnTo>
                <a:lnTo>
                  <a:pt x="624484" y="454063"/>
                </a:lnTo>
                <a:lnTo>
                  <a:pt x="660590" y="454063"/>
                </a:lnTo>
                <a:lnTo>
                  <a:pt x="665619" y="449059"/>
                </a:lnTo>
                <a:lnTo>
                  <a:pt x="665619" y="431723"/>
                </a:lnTo>
                <a:lnTo>
                  <a:pt x="665619" y="379615"/>
                </a:lnTo>
                <a:lnTo>
                  <a:pt x="720432" y="379615"/>
                </a:lnTo>
                <a:lnTo>
                  <a:pt x="725449" y="374624"/>
                </a:lnTo>
                <a:lnTo>
                  <a:pt x="725449" y="357289"/>
                </a:lnTo>
                <a:lnTo>
                  <a:pt x="725449" y="249364"/>
                </a:lnTo>
                <a:lnTo>
                  <a:pt x="729272" y="230543"/>
                </a:lnTo>
                <a:lnTo>
                  <a:pt x="739698" y="215163"/>
                </a:lnTo>
                <a:lnTo>
                  <a:pt x="755154" y="204787"/>
                </a:lnTo>
                <a:lnTo>
                  <a:pt x="774065" y="200977"/>
                </a:lnTo>
                <a:lnTo>
                  <a:pt x="833894" y="200977"/>
                </a:lnTo>
                <a:lnTo>
                  <a:pt x="852792" y="204787"/>
                </a:lnTo>
                <a:lnTo>
                  <a:pt x="868248" y="215163"/>
                </a:lnTo>
                <a:lnTo>
                  <a:pt x="878674" y="230543"/>
                </a:lnTo>
                <a:lnTo>
                  <a:pt x="882510" y="249364"/>
                </a:lnTo>
                <a:lnTo>
                  <a:pt x="882510" y="413118"/>
                </a:lnTo>
                <a:lnTo>
                  <a:pt x="878674" y="431927"/>
                </a:lnTo>
                <a:lnTo>
                  <a:pt x="868248" y="447319"/>
                </a:lnTo>
                <a:lnTo>
                  <a:pt x="852792" y="457695"/>
                </a:lnTo>
                <a:lnTo>
                  <a:pt x="833894" y="461505"/>
                </a:lnTo>
                <a:lnTo>
                  <a:pt x="759104" y="461505"/>
                </a:lnTo>
                <a:lnTo>
                  <a:pt x="731469" y="467067"/>
                </a:lnTo>
                <a:lnTo>
                  <a:pt x="708888" y="482231"/>
                </a:lnTo>
                <a:lnTo>
                  <a:pt x="693648" y="504710"/>
                </a:lnTo>
                <a:lnTo>
                  <a:pt x="688060" y="532218"/>
                </a:lnTo>
                <a:lnTo>
                  <a:pt x="688060" y="591769"/>
                </a:lnTo>
                <a:lnTo>
                  <a:pt x="693648" y="619264"/>
                </a:lnTo>
                <a:lnTo>
                  <a:pt x="708888" y="641743"/>
                </a:lnTo>
                <a:lnTo>
                  <a:pt x="731469" y="656907"/>
                </a:lnTo>
                <a:lnTo>
                  <a:pt x="759104" y="662482"/>
                </a:lnTo>
                <a:lnTo>
                  <a:pt x="770864" y="662482"/>
                </a:lnTo>
                <a:lnTo>
                  <a:pt x="731342" y="741159"/>
                </a:lnTo>
                <a:lnTo>
                  <a:pt x="733590" y="747864"/>
                </a:lnTo>
                <a:lnTo>
                  <a:pt x="740740" y="751420"/>
                </a:lnTo>
                <a:lnTo>
                  <a:pt x="742454" y="751801"/>
                </a:lnTo>
                <a:lnTo>
                  <a:pt x="748245" y="751801"/>
                </a:lnTo>
                <a:lnTo>
                  <a:pt x="752221" y="749541"/>
                </a:lnTo>
                <a:lnTo>
                  <a:pt x="795947" y="662482"/>
                </a:lnTo>
                <a:lnTo>
                  <a:pt x="916711" y="662482"/>
                </a:lnTo>
                <a:lnTo>
                  <a:pt x="960437" y="749541"/>
                </a:lnTo>
                <a:lnTo>
                  <a:pt x="964412" y="751801"/>
                </a:lnTo>
                <a:lnTo>
                  <a:pt x="970203" y="751801"/>
                </a:lnTo>
                <a:lnTo>
                  <a:pt x="971918" y="751420"/>
                </a:lnTo>
                <a:lnTo>
                  <a:pt x="979068" y="747864"/>
                </a:lnTo>
                <a:lnTo>
                  <a:pt x="981316" y="741159"/>
                </a:lnTo>
                <a:lnTo>
                  <a:pt x="941755" y="662406"/>
                </a:lnTo>
                <a:lnTo>
                  <a:pt x="968273" y="656005"/>
                </a:lnTo>
                <a:lnTo>
                  <a:pt x="989838" y="640689"/>
                </a:lnTo>
                <a:lnTo>
                  <a:pt x="990206" y="640143"/>
                </a:lnTo>
                <a:lnTo>
                  <a:pt x="1004341" y="618578"/>
                </a:lnTo>
                <a:lnTo>
                  <a:pt x="1009650" y="591769"/>
                </a:lnTo>
                <a:lnTo>
                  <a:pt x="1009650" y="29401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1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562850" cy="10696575"/>
          </a:xfrm>
          <a:custGeom>
            <a:avLst/>
            <a:gdLst/>
            <a:ahLst/>
            <a:cxnLst/>
            <a:rect l="l" t="t" r="r" b="b"/>
            <a:pathLst>
              <a:path w="7562850" h="10696575">
                <a:moveTo>
                  <a:pt x="7562849" y="10696574"/>
                </a:moveTo>
                <a:lnTo>
                  <a:pt x="0" y="10696574"/>
                </a:lnTo>
                <a:lnTo>
                  <a:pt x="0" y="0"/>
                </a:lnTo>
                <a:lnTo>
                  <a:pt x="7562849" y="0"/>
                </a:lnTo>
                <a:lnTo>
                  <a:pt x="7562849" y="10696574"/>
                </a:lnTo>
                <a:close/>
              </a:path>
            </a:pathLst>
          </a:custGeom>
          <a:solidFill>
            <a:srgbClr val="F7F7F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28970" y="1714883"/>
            <a:ext cx="7104908" cy="6502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1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12" Type="http://schemas.openxmlformats.org/officeDocument/2006/relationships/image" Target="../media/image15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>
                <a:latin typeface="Arial"/>
                <a:cs typeface="Arial"/>
              </a:rPr>
              <a:t>Charte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160" dirty="0">
                <a:latin typeface="Arial"/>
                <a:cs typeface="Arial"/>
              </a:rPr>
              <a:t>du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200" dirty="0">
                <a:latin typeface="Arial"/>
                <a:cs typeface="Arial"/>
              </a:rPr>
              <a:t>référent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170" dirty="0">
                <a:latin typeface="Arial"/>
                <a:cs typeface="Arial"/>
              </a:rPr>
              <a:t>éthique</a:t>
            </a:r>
          </a:p>
        </p:txBody>
      </p:sp>
      <p:sp>
        <p:nvSpPr>
          <p:cNvPr id="3" name="object 3"/>
          <p:cNvSpPr/>
          <p:nvPr/>
        </p:nvSpPr>
        <p:spPr>
          <a:xfrm>
            <a:off x="6686195" y="214397"/>
            <a:ext cx="594360" cy="1188085"/>
          </a:xfrm>
          <a:custGeom>
            <a:avLst/>
            <a:gdLst/>
            <a:ahLst/>
            <a:cxnLst/>
            <a:rect l="l" t="t" r="r" b="b"/>
            <a:pathLst>
              <a:path w="594359" h="1188085">
                <a:moveTo>
                  <a:pt x="0" y="1187946"/>
                </a:moveTo>
                <a:lnTo>
                  <a:pt x="48714" y="1185977"/>
                </a:lnTo>
                <a:lnTo>
                  <a:pt x="96345" y="1180172"/>
                </a:lnTo>
                <a:lnTo>
                  <a:pt x="142738" y="1170683"/>
                </a:lnTo>
                <a:lnTo>
                  <a:pt x="187741" y="1157664"/>
                </a:lnTo>
                <a:lnTo>
                  <a:pt x="231200" y="1141268"/>
                </a:lnTo>
                <a:lnTo>
                  <a:pt x="272964" y="1121647"/>
                </a:lnTo>
                <a:lnTo>
                  <a:pt x="312879" y="1098955"/>
                </a:lnTo>
                <a:lnTo>
                  <a:pt x="350792" y="1073343"/>
                </a:lnTo>
                <a:lnTo>
                  <a:pt x="386550" y="1044966"/>
                </a:lnTo>
                <a:lnTo>
                  <a:pt x="420002" y="1013975"/>
                </a:lnTo>
                <a:lnTo>
                  <a:pt x="450992" y="980524"/>
                </a:lnTo>
                <a:lnTo>
                  <a:pt x="479370" y="944765"/>
                </a:lnTo>
                <a:lnTo>
                  <a:pt x="504981" y="906852"/>
                </a:lnTo>
                <a:lnTo>
                  <a:pt x="527674" y="866937"/>
                </a:lnTo>
                <a:lnTo>
                  <a:pt x="547295" y="825174"/>
                </a:lnTo>
                <a:lnTo>
                  <a:pt x="563691" y="781714"/>
                </a:lnTo>
                <a:lnTo>
                  <a:pt x="576710" y="736711"/>
                </a:lnTo>
                <a:lnTo>
                  <a:pt x="586198" y="690318"/>
                </a:lnTo>
                <a:lnTo>
                  <a:pt x="592003" y="642688"/>
                </a:lnTo>
                <a:lnTo>
                  <a:pt x="593972" y="593973"/>
                </a:lnTo>
                <a:lnTo>
                  <a:pt x="592003" y="545258"/>
                </a:lnTo>
                <a:lnTo>
                  <a:pt x="586198" y="497627"/>
                </a:lnTo>
                <a:lnTo>
                  <a:pt x="576710" y="451234"/>
                </a:lnTo>
                <a:lnTo>
                  <a:pt x="563691" y="406231"/>
                </a:lnTo>
                <a:lnTo>
                  <a:pt x="547295" y="362771"/>
                </a:lnTo>
                <a:lnTo>
                  <a:pt x="527674" y="321008"/>
                </a:lnTo>
                <a:lnTo>
                  <a:pt x="504981" y="281093"/>
                </a:lnTo>
                <a:lnTo>
                  <a:pt x="479370" y="243180"/>
                </a:lnTo>
                <a:lnTo>
                  <a:pt x="450992" y="207421"/>
                </a:lnTo>
                <a:lnTo>
                  <a:pt x="420002" y="173970"/>
                </a:lnTo>
                <a:lnTo>
                  <a:pt x="386550" y="142979"/>
                </a:lnTo>
                <a:lnTo>
                  <a:pt x="350792" y="114602"/>
                </a:lnTo>
                <a:lnTo>
                  <a:pt x="312879" y="88990"/>
                </a:lnTo>
                <a:lnTo>
                  <a:pt x="272964" y="66298"/>
                </a:lnTo>
                <a:lnTo>
                  <a:pt x="231200" y="46677"/>
                </a:lnTo>
                <a:lnTo>
                  <a:pt x="187741" y="30281"/>
                </a:lnTo>
                <a:lnTo>
                  <a:pt x="142738" y="17262"/>
                </a:lnTo>
                <a:lnTo>
                  <a:pt x="96345" y="7774"/>
                </a:lnTo>
                <a:lnTo>
                  <a:pt x="48714" y="1968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3060243" y="3428751"/>
            <a:ext cx="362585" cy="358775"/>
          </a:xfrm>
          <a:custGeom>
            <a:avLst/>
            <a:gdLst/>
            <a:ahLst/>
            <a:cxnLst/>
            <a:rect l="l" t="t" r="r" b="b"/>
            <a:pathLst>
              <a:path w="362585" h="358775">
                <a:moveTo>
                  <a:pt x="181123" y="358694"/>
                </a:moveTo>
                <a:lnTo>
                  <a:pt x="116340" y="347508"/>
                </a:lnTo>
                <a:lnTo>
                  <a:pt x="59381" y="313963"/>
                </a:lnTo>
                <a:lnTo>
                  <a:pt x="18008" y="258063"/>
                </a:lnTo>
                <a:lnTo>
                  <a:pt x="5597" y="221731"/>
                </a:lnTo>
                <a:lnTo>
                  <a:pt x="0" y="179810"/>
                </a:lnTo>
                <a:lnTo>
                  <a:pt x="227" y="170980"/>
                </a:lnTo>
                <a:lnTo>
                  <a:pt x="7843" y="127636"/>
                </a:lnTo>
                <a:lnTo>
                  <a:pt x="25823" y="87422"/>
                </a:lnTo>
                <a:lnTo>
                  <a:pt x="53106" y="52725"/>
                </a:lnTo>
                <a:lnTo>
                  <a:pt x="88054" y="25637"/>
                </a:lnTo>
                <a:lnTo>
                  <a:pt x="128559" y="7786"/>
                </a:lnTo>
                <a:lnTo>
                  <a:pt x="172215" y="225"/>
                </a:lnTo>
                <a:lnTo>
                  <a:pt x="181109" y="0"/>
                </a:lnTo>
                <a:lnTo>
                  <a:pt x="190004" y="225"/>
                </a:lnTo>
                <a:lnTo>
                  <a:pt x="233661" y="7786"/>
                </a:lnTo>
                <a:lnTo>
                  <a:pt x="274165" y="25637"/>
                </a:lnTo>
                <a:lnTo>
                  <a:pt x="309113" y="52726"/>
                </a:lnTo>
                <a:lnTo>
                  <a:pt x="319039" y="63483"/>
                </a:lnTo>
                <a:lnTo>
                  <a:pt x="107161" y="63483"/>
                </a:lnTo>
                <a:lnTo>
                  <a:pt x="84812" y="71526"/>
                </a:lnTo>
                <a:lnTo>
                  <a:pt x="68805" y="88294"/>
                </a:lnTo>
                <a:lnTo>
                  <a:pt x="63272" y="112591"/>
                </a:lnTo>
                <a:lnTo>
                  <a:pt x="66811" y="159871"/>
                </a:lnTo>
                <a:lnTo>
                  <a:pt x="83573" y="203590"/>
                </a:lnTo>
                <a:lnTo>
                  <a:pt x="111319" y="241418"/>
                </a:lnTo>
                <a:lnTo>
                  <a:pt x="147811" y="271023"/>
                </a:lnTo>
                <a:lnTo>
                  <a:pt x="190810" y="290074"/>
                </a:lnTo>
                <a:lnTo>
                  <a:pt x="238078" y="296239"/>
                </a:lnTo>
                <a:lnTo>
                  <a:pt x="319132" y="296239"/>
                </a:lnTo>
                <a:lnTo>
                  <a:pt x="302812" y="313983"/>
                </a:lnTo>
                <a:lnTo>
                  <a:pt x="275783" y="333547"/>
                </a:lnTo>
                <a:lnTo>
                  <a:pt x="245830" y="347520"/>
                </a:lnTo>
                <a:lnTo>
                  <a:pt x="213988" y="355896"/>
                </a:lnTo>
                <a:lnTo>
                  <a:pt x="181123" y="358694"/>
                </a:lnTo>
                <a:close/>
              </a:path>
              <a:path w="362585" h="358775">
                <a:moveTo>
                  <a:pt x="200316" y="234752"/>
                </a:moveTo>
                <a:lnTo>
                  <a:pt x="164221" y="215243"/>
                </a:lnTo>
                <a:lnTo>
                  <a:pt x="136707" y="184679"/>
                </a:lnTo>
                <a:lnTo>
                  <a:pt x="124944" y="159960"/>
                </a:lnTo>
                <a:lnTo>
                  <a:pt x="131540" y="157759"/>
                </a:lnTo>
                <a:lnTo>
                  <a:pt x="138956" y="154465"/>
                </a:lnTo>
                <a:lnTo>
                  <a:pt x="145060" y="149913"/>
                </a:lnTo>
                <a:lnTo>
                  <a:pt x="147720" y="143940"/>
                </a:lnTo>
                <a:lnTo>
                  <a:pt x="135529" y="67574"/>
                </a:lnTo>
                <a:lnTo>
                  <a:pt x="134130" y="66018"/>
                </a:lnTo>
                <a:lnTo>
                  <a:pt x="131719" y="65358"/>
                </a:lnTo>
                <a:lnTo>
                  <a:pt x="107161" y="63483"/>
                </a:lnTo>
                <a:lnTo>
                  <a:pt x="319039" y="63483"/>
                </a:lnTo>
                <a:lnTo>
                  <a:pt x="340775" y="95089"/>
                </a:lnTo>
                <a:lnTo>
                  <a:pt x="356750" y="136129"/>
                </a:lnTo>
                <a:lnTo>
                  <a:pt x="362220" y="179812"/>
                </a:lnTo>
                <a:lnTo>
                  <a:pt x="357910" y="212118"/>
                </a:lnTo>
                <a:lnTo>
                  <a:pt x="216384" y="212118"/>
                </a:lnTo>
                <a:lnTo>
                  <a:pt x="210386" y="214727"/>
                </a:lnTo>
                <a:lnTo>
                  <a:pt x="205844" y="220722"/>
                </a:lnTo>
                <a:lnTo>
                  <a:pt x="202555" y="228073"/>
                </a:lnTo>
                <a:lnTo>
                  <a:pt x="200316" y="234752"/>
                </a:lnTo>
                <a:close/>
              </a:path>
              <a:path w="362585" h="358775">
                <a:moveTo>
                  <a:pt x="319132" y="296239"/>
                </a:moveTo>
                <a:lnTo>
                  <a:pt x="238078" y="296239"/>
                </a:lnTo>
                <a:lnTo>
                  <a:pt x="264158" y="293455"/>
                </a:lnTo>
                <a:lnTo>
                  <a:pt x="285274" y="280172"/>
                </a:lnTo>
                <a:lnTo>
                  <a:pt x="297577" y="259111"/>
                </a:lnTo>
                <a:lnTo>
                  <a:pt x="297222" y="232996"/>
                </a:lnTo>
                <a:lnTo>
                  <a:pt x="295994" y="229766"/>
                </a:lnTo>
                <a:lnTo>
                  <a:pt x="295228" y="224185"/>
                </a:lnTo>
                <a:lnTo>
                  <a:pt x="290834" y="223830"/>
                </a:lnTo>
                <a:lnTo>
                  <a:pt x="216384" y="212118"/>
                </a:lnTo>
                <a:lnTo>
                  <a:pt x="357910" y="212118"/>
                </a:lnTo>
                <a:lnTo>
                  <a:pt x="356623" y="221743"/>
                </a:lnTo>
                <a:lnTo>
                  <a:pt x="344207" y="258082"/>
                </a:lnTo>
                <a:lnTo>
                  <a:pt x="325944" y="288828"/>
                </a:lnTo>
                <a:lnTo>
                  <a:pt x="319132" y="296239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06477" y="0"/>
            <a:ext cx="3219449" cy="1666874"/>
          </a:xfrm>
          <a:prstGeom prst="rect">
            <a:avLst/>
          </a:prstGeom>
        </p:spPr>
      </p:pic>
      <p:sp>
        <p:nvSpPr>
          <p:cNvPr id="7" name="object 7"/>
          <p:cNvSpPr/>
          <p:nvPr/>
        </p:nvSpPr>
        <p:spPr>
          <a:xfrm>
            <a:off x="3060378" y="4177536"/>
            <a:ext cx="361950" cy="361950"/>
          </a:xfrm>
          <a:custGeom>
            <a:avLst/>
            <a:gdLst/>
            <a:ahLst/>
            <a:cxnLst/>
            <a:rect l="l" t="t" r="r" b="b"/>
            <a:pathLst>
              <a:path w="361950" h="361950">
                <a:moveTo>
                  <a:pt x="180974" y="361949"/>
                </a:moveTo>
                <a:lnTo>
                  <a:pt x="132864" y="355485"/>
                </a:lnTo>
                <a:lnTo>
                  <a:pt x="89633" y="337241"/>
                </a:lnTo>
                <a:lnTo>
                  <a:pt x="53006" y="308943"/>
                </a:lnTo>
                <a:lnTo>
                  <a:pt x="24708" y="272316"/>
                </a:lnTo>
                <a:lnTo>
                  <a:pt x="6464" y="229085"/>
                </a:lnTo>
                <a:lnTo>
                  <a:pt x="0" y="180974"/>
                </a:lnTo>
                <a:lnTo>
                  <a:pt x="6464" y="132864"/>
                </a:lnTo>
                <a:lnTo>
                  <a:pt x="24708" y="89633"/>
                </a:lnTo>
                <a:lnTo>
                  <a:pt x="53006" y="53006"/>
                </a:lnTo>
                <a:lnTo>
                  <a:pt x="89633" y="24708"/>
                </a:lnTo>
                <a:lnTo>
                  <a:pt x="132864" y="6464"/>
                </a:lnTo>
                <a:lnTo>
                  <a:pt x="180974" y="0"/>
                </a:lnTo>
                <a:lnTo>
                  <a:pt x="229085" y="6464"/>
                </a:lnTo>
                <a:lnTo>
                  <a:pt x="272316" y="24708"/>
                </a:lnTo>
                <a:lnTo>
                  <a:pt x="308943" y="53006"/>
                </a:lnTo>
                <a:lnTo>
                  <a:pt x="337241" y="89633"/>
                </a:lnTo>
                <a:lnTo>
                  <a:pt x="342462" y="102004"/>
                </a:lnTo>
                <a:lnTo>
                  <a:pt x="96406" y="102004"/>
                </a:lnTo>
                <a:lnTo>
                  <a:pt x="98779" y="103981"/>
                </a:lnTo>
                <a:lnTo>
                  <a:pt x="112413" y="114888"/>
                </a:lnTo>
                <a:lnTo>
                  <a:pt x="84454" y="114888"/>
                </a:lnTo>
                <a:lnTo>
                  <a:pt x="84454" y="256016"/>
                </a:lnTo>
                <a:lnTo>
                  <a:pt x="88383" y="259946"/>
                </a:lnTo>
                <a:lnTo>
                  <a:pt x="342461" y="259946"/>
                </a:lnTo>
                <a:lnTo>
                  <a:pt x="337241" y="272316"/>
                </a:lnTo>
                <a:lnTo>
                  <a:pt x="308943" y="308943"/>
                </a:lnTo>
                <a:lnTo>
                  <a:pt x="272316" y="337241"/>
                </a:lnTo>
                <a:lnTo>
                  <a:pt x="229085" y="355485"/>
                </a:lnTo>
                <a:lnTo>
                  <a:pt x="180974" y="361949"/>
                </a:lnTo>
                <a:close/>
              </a:path>
              <a:path w="361950" h="361950">
                <a:moveTo>
                  <a:pt x="209066" y="169737"/>
                </a:moveTo>
                <a:lnTo>
                  <a:pt x="180974" y="169737"/>
                </a:lnTo>
                <a:lnTo>
                  <a:pt x="263170" y="103981"/>
                </a:lnTo>
                <a:lnTo>
                  <a:pt x="265543" y="102004"/>
                </a:lnTo>
                <a:lnTo>
                  <a:pt x="342462" y="102004"/>
                </a:lnTo>
                <a:lnTo>
                  <a:pt x="347899" y="114888"/>
                </a:lnTo>
                <a:lnTo>
                  <a:pt x="277494" y="114888"/>
                </a:lnTo>
                <a:lnTo>
                  <a:pt x="274337" y="117519"/>
                </a:lnTo>
                <a:lnTo>
                  <a:pt x="209066" y="169737"/>
                </a:lnTo>
                <a:close/>
              </a:path>
              <a:path w="361950" h="361950">
                <a:moveTo>
                  <a:pt x="183251" y="190390"/>
                </a:moveTo>
                <a:lnTo>
                  <a:pt x="178698" y="190390"/>
                </a:lnTo>
                <a:lnTo>
                  <a:pt x="87748" y="117630"/>
                </a:lnTo>
                <a:lnTo>
                  <a:pt x="84454" y="114888"/>
                </a:lnTo>
                <a:lnTo>
                  <a:pt x="112413" y="114888"/>
                </a:lnTo>
                <a:lnTo>
                  <a:pt x="180974" y="169737"/>
                </a:lnTo>
                <a:lnTo>
                  <a:pt x="209066" y="169737"/>
                </a:lnTo>
                <a:lnTo>
                  <a:pt x="183251" y="190390"/>
                </a:lnTo>
                <a:close/>
              </a:path>
              <a:path w="361950" h="361950">
                <a:moveTo>
                  <a:pt x="342461" y="259946"/>
                </a:moveTo>
                <a:lnTo>
                  <a:pt x="273566" y="259946"/>
                </a:lnTo>
                <a:lnTo>
                  <a:pt x="277494" y="256016"/>
                </a:lnTo>
                <a:lnTo>
                  <a:pt x="277494" y="114888"/>
                </a:lnTo>
                <a:lnTo>
                  <a:pt x="347899" y="114888"/>
                </a:lnTo>
                <a:lnTo>
                  <a:pt x="355485" y="132864"/>
                </a:lnTo>
                <a:lnTo>
                  <a:pt x="361949" y="180974"/>
                </a:lnTo>
                <a:lnTo>
                  <a:pt x="355485" y="229085"/>
                </a:lnTo>
                <a:lnTo>
                  <a:pt x="342461" y="259946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300524" y="6662061"/>
            <a:ext cx="3085465" cy="1054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95" dirty="0">
                <a:solidFill>
                  <a:srgbClr val="FFFFFF"/>
                </a:solidFill>
                <a:latin typeface="Calibri"/>
                <a:cs typeface="Calibri"/>
              </a:rPr>
              <a:t>S’il 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m’est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impossible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d’apporter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solutions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leur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05" dirty="0">
                <a:solidFill>
                  <a:srgbClr val="FFFFFF"/>
                </a:solidFill>
                <a:latin typeface="Calibri"/>
                <a:cs typeface="Calibri"/>
              </a:rPr>
              <a:t>situation,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orienter</a:t>
            </a:r>
            <a:r>
              <a:rPr sz="1400" b="1" spc="2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400" b="1" spc="2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90" dirty="0">
                <a:solidFill>
                  <a:srgbClr val="FFFFFF"/>
                </a:solidFill>
                <a:latin typeface="Calibri"/>
                <a:cs typeface="Calibri"/>
              </a:rPr>
              <a:t>membres</a:t>
            </a:r>
            <a:r>
              <a:rPr sz="1400" b="1" spc="229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2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80" dirty="0">
                <a:solidFill>
                  <a:srgbClr val="FFFFFF"/>
                </a:solidFill>
                <a:latin typeface="Calibri"/>
                <a:cs typeface="Calibri"/>
              </a:rPr>
              <a:t>mon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vers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organes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appropriés.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00524" y="9322634"/>
            <a:ext cx="3085465" cy="796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Instaurer</a:t>
            </a:r>
            <a:r>
              <a:rPr sz="1400" b="1" spc="254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400" b="1" spc="26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clauses</a:t>
            </a:r>
            <a:r>
              <a:rPr sz="1400" b="1" spc="254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éthiques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particulières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  règlement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d’ordre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intérieur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club.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140982" y="6531887"/>
            <a:ext cx="3085465" cy="1443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75" dirty="0">
                <a:solidFill>
                  <a:srgbClr val="FFFFFF"/>
                </a:solidFill>
                <a:latin typeface="Calibri"/>
                <a:cs typeface="Calibri"/>
              </a:rPr>
              <a:t>Assumer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rôle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personne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confiance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»</a:t>
            </a:r>
            <a:r>
              <a:rPr sz="1400" b="1" spc="434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sein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club.</a:t>
            </a:r>
            <a:endParaRPr sz="1400">
              <a:latin typeface="Calibri"/>
              <a:cs typeface="Calibri"/>
            </a:endParaRPr>
          </a:p>
          <a:p>
            <a:pPr marL="12700" marR="5080" algn="just">
              <a:lnSpc>
                <a:spcPts val="1430"/>
              </a:lnSpc>
              <a:spcBef>
                <a:spcPts val="70"/>
              </a:spcBef>
            </a:pPr>
            <a:r>
              <a:rPr sz="1000" spc="125" dirty="0">
                <a:solidFill>
                  <a:srgbClr val="FFFFFF"/>
                </a:solidFill>
                <a:latin typeface="Calibri"/>
                <a:cs typeface="Calibri"/>
              </a:rPr>
              <a:t>Je</a:t>
            </a:r>
            <a:r>
              <a:rPr sz="1000" spc="2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65" dirty="0">
                <a:solidFill>
                  <a:srgbClr val="FFFFFF"/>
                </a:solidFill>
                <a:latin typeface="Calibri"/>
                <a:cs typeface="Calibri"/>
              </a:rPr>
              <a:t>reste</a:t>
            </a:r>
            <a:r>
              <a:rPr sz="100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05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000" spc="2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l’écoute</a:t>
            </a:r>
            <a:r>
              <a:rPr sz="100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00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attentif</a:t>
            </a:r>
            <a:r>
              <a:rPr sz="1000" spc="2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0" dirty="0">
                <a:solidFill>
                  <a:srgbClr val="FFFFFF"/>
                </a:solidFill>
                <a:latin typeface="Calibri"/>
                <a:cs typeface="Calibri"/>
              </a:rPr>
              <a:t>aux</a:t>
            </a:r>
            <a:r>
              <a:rPr sz="100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5" dirty="0">
                <a:solidFill>
                  <a:srgbClr val="FFFFFF"/>
                </a:solidFill>
                <a:latin typeface="Calibri"/>
                <a:cs typeface="Calibri"/>
              </a:rPr>
              <a:t>besoins</a:t>
            </a:r>
            <a:r>
              <a:rPr sz="1000" spc="2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000" spc="105" dirty="0">
                <a:solidFill>
                  <a:srgbClr val="FFFFFF"/>
                </a:solidFill>
                <a:latin typeface="Calibri"/>
                <a:cs typeface="Calibri"/>
              </a:rPr>
              <a:t>membres.</a:t>
            </a:r>
            <a:r>
              <a:rPr sz="1000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D’autant</a:t>
            </a:r>
            <a:r>
              <a:rPr sz="1000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000" spc="100" dirty="0">
                <a:solidFill>
                  <a:srgbClr val="FFFFFF"/>
                </a:solidFill>
                <a:latin typeface="Calibri"/>
                <a:cs typeface="Calibri"/>
              </a:rPr>
              <a:t>plus</a:t>
            </a:r>
            <a:r>
              <a:rPr sz="1000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lorsqu’ils</a:t>
            </a:r>
            <a:r>
              <a:rPr sz="1000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sont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confrontés</a:t>
            </a:r>
            <a:r>
              <a:rPr sz="1000" spc="27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000" spc="105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000" spc="27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000" spc="100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000" spc="27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000" spc="110" dirty="0">
                <a:solidFill>
                  <a:srgbClr val="FFFFFF"/>
                </a:solidFill>
                <a:latin typeface="Calibri"/>
                <a:cs typeface="Calibri"/>
              </a:rPr>
              <a:t>comportements</a:t>
            </a:r>
            <a:r>
              <a:rPr sz="1000" spc="27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000" spc="65" dirty="0">
                <a:solidFill>
                  <a:srgbClr val="FFFFFF"/>
                </a:solidFill>
                <a:latin typeface="Calibri"/>
                <a:cs typeface="Calibri"/>
              </a:rPr>
              <a:t>déviants.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Cette</a:t>
            </a:r>
            <a:r>
              <a:rPr sz="1000" spc="4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5" dirty="0">
                <a:solidFill>
                  <a:srgbClr val="FFFFFF"/>
                </a:solidFill>
                <a:latin typeface="Calibri"/>
                <a:cs typeface="Calibri"/>
              </a:rPr>
              <a:t>écoute</a:t>
            </a:r>
            <a:r>
              <a:rPr sz="1000" spc="4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000" spc="4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0" dirty="0">
                <a:solidFill>
                  <a:srgbClr val="FFFFFF"/>
                </a:solidFill>
                <a:latin typeface="Calibri"/>
                <a:cs typeface="Calibri"/>
              </a:rPr>
              <a:t>cette</a:t>
            </a:r>
            <a:r>
              <a:rPr sz="1000" spc="4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00" dirty="0">
                <a:solidFill>
                  <a:srgbClr val="FFFFFF"/>
                </a:solidFill>
                <a:latin typeface="Calibri"/>
                <a:cs typeface="Calibri"/>
              </a:rPr>
              <a:t>confiance</a:t>
            </a:r>
            <a:r>
              <a:rPr sz="1000" spc="4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65" dirty="0">
                <a:solidFill>
                  <a:srgbClr val="FFFFFF"/>
                </a:solidFill>
                <a:latin typeface="Calibri"/>
                <a:cs typeface="Calibri"/>
              </a:rPr>
              <a:t>s’établissent </a:t>
            </a:r>
            <a:r>
              <a:rPr sz="1000" spc="114" dirty="0">
                <a:solidFill>
                  <a:srgbClr val="FFFFFF"/>
                </a:solidFill>
                <a:latin typeface="Calibri"/>
                <a:cs typeface="Calibri"/>
              </a:rPr>
              <a:t>dans</a:t>
            </a:r>
            <a:r>
              <a:rPr sz="10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0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0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confidentialité</a:t>
            </a:r>
            <a:r>
              <a:rPr sz="1000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scrupuleuse.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135575" y="9250634"/>
            <a:ext cx="1108710" cy="796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500"/>
              </a:lnSpc>
              <a:spcBef>
                <a:spcPts val="100"/>
              </a:spcBef>
              <a:tabLst>
                <a:tab pos="865505" algn="l"/>
              </a:tabLst>
            </a:pP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Collaborer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éthique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déterminer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363393" y="9250634"/>
            <a:ext cx="1858010" cy="7969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1590" algn="r">
              <a:lnSpc>
                <a:spcPct val="120500"/>
              </a:lnSpc>
              <a:spcBef>
                <a:spcPts val="100"/>
              </a:spcBef>
              <a:tabLst>
                <a:tab pos="574675" algn="l"/>
                <a:tab pos="689610" algn="l"/>
                <a:tab pos="745490" algn="l"/>
                <a:tab pos="1117600" algn="l"/>
                <a:tab pos="1206500" algn="l"/>
                <a:tab pos="1477010" algn="l"/>
                <a:tab pos="1614805" algn="l"/>
              </a:tabLst>
            </a:pP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		</a:t>
            </a:r>
            <a:r>
              <a:rPr sz="1400" b="1" spc="90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	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comité </a:t>
            </a:r>
            <a:r>
              <a:rPr sz="1400" b="1" spc="180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afin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	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une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	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ligne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	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4135575" y="10066050"/>
            <a:ext cx="195135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conduite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à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respecter.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97775" y="4867831"/>
            <a:ext cx="6805930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0935" marR="5080" indent="-2388870">
              <a:lnSpc>
                <a:spcPct val="114100"/>
              </a:lnSpc>
              <a:spcBef>
                <a:spcPts val="100"/>
              </a:spcBef>
            </a:pPr>
            <a:r>
              <a:rPr sz="2300" spc="110" dirty="0">
                <a:latin typeface="Arial"/>
                <a:cs typeface="Arial"/>
              </a:rPr>
              <a:t>En</a:t>
            </a:r>
            <a:r>
              <a:rPr sz="2300" spc="160" dirty="0">
                <a:latin typeface="Arial"/>
                <a:cs typeface="Arial"/>
              </a:rPr>
              <a:t> </a:t>
            </a:r>
            <a:r>
              <a:rPr sz="2300" spc="275" dirty="0">
                <a:latin typeface="Arial"/>
                <a:cs typeface="Arial"/>
              </a:rPr>
              <a:t>tant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80" dirty="0">
                <a:latin typeface="Arial"/>
                <a:cs typeface="Arial"/>
              </a:rPr>
              <a:t>que</a:t>
            </a:r>
            <a:r>
              <a:rPr sz="2300" spc="170" dirty="0">
                <a:latin typeface="Arial"/>
                <a:cs typeface="Arial"/>
              </a:rPr>
              <a:t> </a:t>
            </a:r>
            <a:r>
              <a:rPr sz="2300" spc="210" dirty="0">
                <a:latin typeface="Arial"/>
                <a:cs typeface="Arial"/>
              </a:rPr>
              <a:t>référent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90" dirty="0">
                <a:latin typeface="Arial"/>
                <a:cs typeface="Arial"/>
              </a:rPr>
              <a:t>éthique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95" dirty="0">
                <a:latin typeface="Arial"/>
                <a:cs typeface="Arial"/>
              </a:rPr>
              <a:t>de</a:t>
            </a:r>
            <a:r>
              <a:rPr sz="2300" spc="170" dirty="0">
                <a:latin typeface="Arial"/>
                <a:cs typeface="Arial"/>
              </a:rPr>
              <a:t> </a:t>
            </a:r>
            <a:r>
              <a:rPr sz="2300" spc="215" dirty="0">
                <a:latin typeface="Arial"/>
                <a:cs typeface="Arial"/>
              </a:rPr>
              <a:t>mon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65" dirty="0">
                <a:latin typeface="Arial"/>
                <a:cs typeface="Arial"/>
              </a:rPr>
              <a:t>club,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25" dirty="0">
                <a:latin typeface="Arial"/>
                <a:cs typeface="Arial"/>
              </a:rPr>
              <a:t>je </a:t>
            </a:r>
            <a:r>
              <a:rPr sz="2300" spc="225" dirty="0">
                <a:latin typeface="Arial"/>
                <a:cs typeface="Arial"/>
              </a:rPr>
              <a:t>m’engage</a:t>
            </a:r>
            <a:r>
              <a:rPr sz="2300" spc="170" dirty="0">
                <a:latin typeface="Arial"/>
                <a:cs typeface="Arial"/>
              </a:rPr>
              <a:t> </a:t>
            </a:r>
            <a:r>
              <a:rPr sz="2300" spc="100" dirty="0">
                <a:latin typeface="Arial"/>
                <a:cs typeface="Arial"/>
              </a:rPr>
              <a:t>à</a:t>
            </a:r>
            <a:r>
              <a:rPr sz="2300" spc="175" dirty="0">
                <a:latin typeface="Arial"/>
                <a:cs typeface="Arial"/>
              </a:rPr>
              <a:t> </a:t>
            </a:r>
            <a:r>
              <a:rPr sz="2300" spc="130" dirty="0">
                <a:latin typeface="Arial"/>
                <a:cs typeface="Arial"/>
              </a:rPr>
              <a:t>:</a:t>
            </a:r>
            <a:endParaRPr sz="23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962830" y="2701615"/>
            <a:ext cx="3532504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1" spc="90" dirty="0">
                <a:latin typeface="Arial"/>
                <a:cs typeface="Arial"/>
              </a:rPr>
              <a:t>MON</a:t>
            </a:r>
            <a:r>
              <a:rPr sz="2000" b="1" spc="50" dirty="0">
                <a:latin typeface="Arial"/>
                <a:cs typeface="Arial"/>
              </a:rPr>
              <a:t> </a:t>
            </a:r>
            <a:r>
              <a:rPr sz="2000" b="1" dirty="0">
                <a:latin typeface="Arial"/>
                <a:cs typeface="Arial"/>
              </a:rPr>
              <a:t>RÉFÉRENT</a:t>
            </a:r>
            <a:r>
              <a:rPr sz="2000" b="1" spc="50" dirty="0">
                <a:latin typeface="Arial"/>
                <a:cs typeface="Arial"/>
              </a:rPr>
              <a:t> ÉTHIQUE</a:t>
            </a:r>
            <a:r>
              <a:rPr sz="2000" b="1" spc="55" dirty="0">
                <a:latin typeface="Arial"/>
                <a:cs typeface="Arial"/>
              </a:rPr>
              <a:t> </a:t>
            </a:r>
            <a:r>
              <a:rPr sz="2000" b="1" spc="-50" dirty="0">
                <a:latin typeface="Arial"/>
                <a:cs typeface="Arial"/>
              </a:rPr>
              <a:t>:</a:t>
            </a:r>
            <a:endParaRPr sz="2000">
              <a:latin typeface="Arial"/>
              <a:cs typeface="Arial"/>
            </a:endParaRPr>
          </a:p>
        </p:txBody>
      </p:sp>
      <p:sp>
        <p:nvSpPr>
          <p:cNvPr id="16" name="object 3"/>
          <p:cNvSpPr/>
          <p:nvPr/>
        </p:nvSpPr>
        <p:spPr>
          <a:xfrm rot="10800000">
            <a:off x="6091835" y="214396"/>
            <a:ext cx="594360" cy="1188085"/>
          </a:xfrm>
          <a:custGeom>
            <a:avLst/>
            <a:gdLst/>
            <a:ahLst/>
            <a:cxnLst/>
            <a:rect l="l" t="t" r="r" b="b"/>
            <a:pathLst>
              <a:path w="594359" h="1188085">
                <a:moveTo>
                  <a:pt x="0" y="1187946"/>
                </a:moveTo>
                <a:lnTo>
                  <a:pt x="48714" y="1185977"/>
                </a:lnTo>
                <a:lnTo>
                  <a:pt x="96345" y="1180172"/>
                </a:lnTo>
                <a:lnTo>
                  <a:pt x="142738" y="1170683"/>
                </a:lnTo>
                <a:lnTo>
                  <a:pt x="187741" y="1157664"/>
                </a:lnTo>
                <a:lnTo>
                  <a:pt x="231200" y="1141268"/>
                </a:lnTo>
                <a:lnTo>
                  <a:pt x="272964" y="1121647"/>
                </a:lnTo>
                <a:lnTo>
                  <a:pt x="312879" y="1098955"/>
                </a:lnTo>
                <a:lnTo>
                  <a:pt x="350792" y="1073343"/>
                </a:lnTo>
                <a:lnTo>
                  <a:pt x="386550" y="1044966"/>
                </a:lnTo>
                <a:lnTo>
                  <a:pt x="420002" y="1013975"/>
                </a:lnTo>
                <a:lnTo>
                  <a:pt x="450992" y="980524"/>
                </a:lnTo>
                <a:lnTo>
                  <a:pt x="479370" y="944765"/>
                </a:lnTo>
                <a:lnTo>
                  <a:pt x="504981" y="906852"/>
                </a:lnTo>
                <a:lnTo>
                  <a:pt x="527674" y="866937"/>
                </a:lnTo>
                <a:lnTo>
                  <a:pt x="547295" y="825174"/>
                </a:lnTo>
                <a:lnTo>
                  <a:pt x="563691" y="781714"/>
                </a:lnTo>
                <a:lnTo>
                  <a:pt x="576710" y="736711"/>
                </a:lnTo>
                <a:lnTo>
                  <a:pt x="586198" y="690318"/>
                </a:lnTo>
                <a:lnTo>
                  <a:pt x="592003" y="642688"/>
                </a:lnTo>
                <a:lnTo>
                  <a:pt x="593972" y="593973"/>
                </a:lnTo>
                <a:lnTo>
                  <a:pt x="592003" y="545258"/>
                </a:lnTo>
                <a:lnTo>
                  <a:pt x="586198" y="497627"/>
                </a:lnTo>
                <a:lnTo>
                  <a:pt x="576710" y="451234"/>
                </a:lnTo>
                <a:lnTo>
                  <a:pt x="563691" y="406231"/>
                </a:lnTo>
                <a:lnTo>
                  <a:pt x="547295" y="362771"/>
                </a:lnTo>
                <a:lnTo>
                  <a:pt x="527674" y="321008"/>
                </a:lnTo>
                <a:lnTo>
                  <a:pt x="504981" y="281093"/>
                </a:lnTo>
                <a:lnTo>
                  <a:pt x="479370" y="243180"/>
                </a:lnTo>
                <a:lnTo>
                  <a:pt x="450992" y="207421"/>
                </a:lnTo>
                <a:lnTo>
                  <a:pt x="420002" y="173970"/>
                </a:lnTo>
                <a:lnTo>
                  <a:pt x="386550" y="142979"/>
                </a:lnTo>
                <a:lnTo>
                  <a:pt x="350792" y="114602"/>
                </a:lnTo>
                <a:lnTo>
                  <a:pt x="312879" y="88990"/>
                </a:lnTo>
                <a:lnTo>
                  <a:pt x="272964" y="66298"/>
                </a:lnTo>
                <a:lnTo>
                  <a:pt x="231200" y="46677"/>
                </a:lnTo>
                <a:lnTo>
                  <a:pt x="187741" y="30281"/>
                </a:lnTo>
                <a:lnTo>
                  <a:pt x="142738" y="17262"/>
                </a:lnTo>
                <a:lnTo>
                  <a:pt x="96345" y="7774"/>
                </a:lnTo>
                <a:lnTo>
                  <a:pt x="48714" y="1968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Ellipse 17"/>
          <p:cNvSpPr/>
          <p:nvPr/>
        </p:nvSpPr>
        <p:spPr>
          <a:xfrm>
            <a:off x="219075" y="2530474"/>
            <a:ext cx="2339975" cy="234589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B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154825" y="3774507"/>
            <a:ext cx="3085465" cy="10541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Demander</a:t>
            </a:r>
            <a:r>
              <a:rPr sz="1400" b="1" spc="385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400" b="1" spc="395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contrôler</a:t>
            </a:r>
            <a:r>
              <a:rPr sz="1400" b="1" spc="40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les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extraits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casier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judiciaire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596-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2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400" b="1" spc="3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moniteurs</a:t>
            </a:r>
            <a:r>
              <a:rPr sz="1400" b="1" spc="3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responsables</a:t>
            </a:r>
            <a:r>
              <a:rPr sz="1400" b="1" spc="3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mineurs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club.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19774" y="3685012"/>
            <a:ext cx="3085465" cy="1311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Organiser</a:t>
            </a:r>
            <a:r>
              <a:rPr sz="1400" b="1" spc="28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des</a:t>
            </a:r>
            <a:r>
              <a:rPr sz="1400" b="1" spc="28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séances</a:t>
            </a:r>
            <a:r>
              <a:rPr sz="1400" b="1" spc="28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95" dirty="0">
                <a:solidFill>
                  <a:srgbClr val="FFFFFF"/>
                </a:solidFill>
                <a:latin typeface="Calibri"/>
                <a:cs typeface="Calibri"/>
              </a:rPr>
              <a:t>d’infor- 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mations</a:t>
            </a:r>
            <a:r>
              <a:rPr sz="1400" b="1" spc="3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400" b="1" spc="4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400" b="1" spc="4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encadrants</a:t>
            </a:r>
            <a:r>
              <a:rPr sz="1400" b="1" spc="4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400" b="1" spc="285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400" b="1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fonction</a:t>
            </a:r>
            <a:r>
              <a:rPr sz="1400" b="1" spc="29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besoins</a:t>
            </a:r>
            <a:r>
              <a:rPr sz="1400" b="1" spc="4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identifiés</a:t>
            </a:r>
            <a:r>
              <a:rPr sz="1400" b="1" spc="4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par</a:t>
            </a:r>
            <a:r>
              <a:rPr sz="1400" b="1" spc="4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spc="4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comité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éthique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club.</a:t>
            </a:r>
            <a:endParaRPr sz="1400" dirty="0">
              <a:latin typeface="Calibri"/>
              <a:cs typeface="Calibri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1295396" y="5055394"/>
            <a:ext cx="1144270" cy="1144270"/>
            <a:chOff x="1295396" y="5055394"/>
            <a:chExt cx="1144270" cy="1144270"/>
          </a:xfrm>
        </p:grpSpPr>
        <p:sp>
          <p:nvSpPr>
            <p:cNvPr id="5" name="object 5"/>
            <p:cNvSpPr/>
            <p:nvPr/>
          </p:nvSpPr>
          <p:spPr>
            <a:xfrm>
              <a:off x="1295396" y="5055394"/>
              <a:ext cx="1144270" cy="1144270"/>
            </a:xfrm>
            <a:custGeom>
              <a:avLst/>
              <a:gdLst/>
              <a:ahLst/>
              <a:cxnLst/>
              <a:rect l="l" t="t" r="r" b="b"/>
              <a:pathLst>
                <a:path w="1144270" h="1144270">
                  <a:moveTo>
                    <a:pt x="571971" y="1143940"/>
                  </a:moveTo>
                  <a:lnTo>
                    <a:pt x="525059" y="1142044"/>
                  </a:lnTo>
                  <a:lnTo>
                    <a:pt x="479193" y="1136454"/>
                  </a:lnTo>
                  <a:lnTo>
                    <a:pt x="434518" y="1127317"/>
                  </a:lnTo>
                  <a:lnTo>
                    <a:pt x="391183" y="1114780"/>
                  </a:lnTo>
                  <a:lnTo>
                    <a:pt x="349333" y="1098991"/>
                  </a:lnTo>
                  <a:lnTo>
                    <a:pt x="309116" y="1080097"/>
                  </a:lnTo>
                  <a:lnTo>
                    <a:pt x="270680" y="1058245"/>
                  </a:lnTo>
                  <a:lnTo>
                    <a:pt x="234171" y="1033583"/>
                  </a:lnTo>
                  <a:lnTo>
                    <a:pt x="199737" y="1006256"/>
                  </a:lnTo>
                  <a:lnTo>
                    <a:pt x="167526" y="976414"/>
                  </a:lnTo>
                  <a:lnTo>
                    <a:pt x="137683" y="944202"/>
                  </a:lnTo>
                  <a:lnTo>
                    <a:pt x="110356" y="909768"/>
                  </a:lnTo>
                  <a:lnTo>
                    <a:pt x="85694" y="873259"/>
                  </a:lnTo>
                  <a:lnTo>
                    <a:pt x="63842" y="834823"/>
                  </a:lnTo>
                  <a:lnTo>
                    <a:pt x="44948" y="794606"/>
                  </a:lnTo>
                  <a:lnTo>
                    <a:pt x="29159" y="752757"/>
                  </a:lnTo>
                  <a:lnTo>
                    <a:pt x="16622" y="709421"/>
                  </a:lnTo>
                  <a:lnTo>
                    <a:pt x="7485" y="664746"/>
                  </a:lnTo>
                  <a:lnTo>
                    <a:pt x="1895" y="618880"/>
                  </a:lnTo>
                  <a:lnTo>
                    <a:pt x="0" y="571966"/>
                  </a:lnTo>
                  <a:lnTo>
                    <a:pt x="1895" y="525059"/>
                  </a:lnTo>
                  <a:lnTo>
                    <a:pt x="7485" y="479193"/>
                  </a:lnTo>
                  <a:lnTo>
                    <a:pt x="16622" y="434519"/>
                  </a:lnTo>
                  <a:lnTo>
                    <a:pt x="29159" y="391183"/>
                  </a:lnTo>
                  <a:lnTo>
                    <a:pt x="44948" y="349333"/>
                  </a:lnTo>
                  <a:lnTo>
                    <a:pt x="63842" y="309116"/>
                  </a:lnTo>
                  <a:lnTo>
                    <a:pt x="85694" y="270680"/>
                  </a:lnTo>
                  <a:lnTo>
                    <a:pt x="110356" y="234171"/>
                  </a:lnTo>
                  <a:lnTo>
                    <a:pt x="137683" y="199738"/>
                  </a:lnTo>
                  <a:lnTo>
                    <a:pt x="167526" y="167526"/>
                  </a:lnTo>
                  <a:lnTo>
                    <a:pt x="199737" y="137683"/>
                  </a:lnTo>
                  <a:lnTo>
                    <a:pt x="234171" y="110356"/>
                  </a:lnTo>
                  <a:lnTo>
                    <a:pt x="270680" y="85694"/>
                  </a:lnTo>
                  <a:lnTo>
                    <a:pt x="309116" y="63842"/>
                  </a:lnTo>
                  <a:lnTo>
                    <a:pt x="349333" y="44948"/>
                  </a:lnTo>
                  <a:lnTo>
                    <a:pt x="391183" y="29159"/>
                  </a:lnTo>
                  <a:lnTo>
                    <a:pt x="434518" y="16622"/>
                  </a:lnTo>
                  <a:lnTo>
                    <a:pt x="479193" y="7486"/>
                  </a:lnTo>
                  <a:lnTo>
                    <a:pt x="525059" y="1896"/>
                  </a:lnTo>
                  <a:lnTo>
                    <a:pt x="571969" y="0"/>
                  </a:lnTo>
                  <a:lnTo>
                    <a:pt x="618880" y="1896"/>
                  </a:lnTo>
                  <a:lnTo>
                    <a:pt x="664746" y="7486"/>
                  </a:lnTo>
                  <a:lnTo>
                    <a:pt x="709420" y="16622"/>
                  </a:lnTo>
                  <a:lnTo>
                    <a:pt x="752756" y="29159"/>
                  </a:lnTo>
                  <a:lnTo>
                    <a:pt x="794606" y="44948"/>
                  </a:lnTo>
                  <a:lnTo>
                    <a:pt x="834823" y="63842"/>
                  </a:lnTo>
                  <a:lnTo>
                    <a:pt x="873259" y="85694"/>
                  </a:lnTo>
                  <a:lnTo>
                    <a:pt x="909768" y="110356"/>
                  </a:lnTo>
                  <a:lnTo>
                    <a:pt x="944201" y="137683"/>
                  </a:lnTo>
                  <a:lnTo>
                    <a:pt x="976413" y="167526"/>
                  </a:lnTo>
                  <a:lnTo>
                    <a:pt x="1006256" y="199738"/>
                  </a:lnTo>
                  <a:lnTo>
                    <a:pt x="1033583" y="234171"/>
                  </a:lnTo>
                  <a:lnTo>
                    <a:pt x="1058245" y="270680"/>
                  </a:lnTo>
                  <a:lnTo>
                    <a:pt x="1080097" y="309116"/>
                  </a:lnTo>
                  <a:lnTo>
                    <a:pt x="1098991" y="349333"/>
                  </a:lnTo>
                  <a:lnTo>
                    <a:pt x="1114780" y="391183"/>
                  </a:lnTo>
                  <a:lnTo>
                    <a:pt x="1127317" y="434519"/>
                  </a:lnTo>
                  <a:lnTo>
                    <a:pt x="1136454" y="479193"/>
                  </a:lnTo>
                  <a:lnTo>
                    <a:pt x="1142044" y="525059"/>
                  </a:lnTo>
                  <a:lnTo>
                    <a:pt x="1143939" y="571970"/>
                  </a:lnTo>
                  <a:lnTo>
                    <a:pt x="1142044" y="618880"/>
                  </a:lnTo>
                  <a:lnTo>
                    <a:pt x="1136454" y="664746"/>
                  </a:lnTo>
                  <a:lnTo>
                    <a:pt x="1127317" y="709421"/>
                  </a:lnTo>
                  <a:lnTo>
                    <a:pt x="1114780" y="752757"/>
                  </a:lnTo>
                  <a:lnTo>
                    <a:pt x="1098991" y="794606"/>
                  </a:lnTo>
                  <a:lnTo>
                    <a:pt x="1080097" y="834823"/>
                  </a:lnTo>
                  <a:lnTo>
                    <a:pt x="1058245" y="873259"/>
                  </a:lnTo>
                  <a:lnTo>
                    <a:pt x="1033583" y="909768"/>
                  </a:lnTo>
                  <a:lnTo>
                    <a:pt x="1006256" y="944202"/>
                  </a:lnTo>
                  <a:lnTo>
                    <a:pt x="976413" y="976414"/>
                  </a:lnTo>
                  <a:lnTo>
                    <a:pt x="944201" y="1006256"/>
                  </a:lnTo>
                  <a:lnTo>
                    <a:pt x="909768" y="1033583"/>
                  </a:lnTo>
                  <a:lnTo>
                    <a:pt x="873259" y="1058245"/>
                  </a:lnTo>
                  <a:lnTo>
                    <a:pt x="834823" y="1080097"/>
                  </a:lnTo>
                  <a:lnTo>
                    <a:pt x="794606" y="1098991"/>
                  </a:lnTo>
                  <a:lnTo>
                    <a:pt x="752756" y="1114780"/>
                  </a:lnTo>
                  <a:lnTo>
                    <a:pt x="709420" y="1127317"/>
                  </a:lnTo>
                  <a:lnTo>
                    <a:pt x="664746" y="1136454"/>
                  </a:lnTo>
                  <a:lnTo>
                    <a:pt x="618880" y="1142044"/>
                  </a:lnTo>
                  <a:lnTo>
                    <a:pt x="571971" y="11439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394298" y="5140012"/>
              <a:ext cx="959485" cy="887730"/>
            </a:xfrm>
            <a:custGeom>
              <a:avLst/>
              <a:gdLst/>
              <a:ahLst/>
              <a:cxnLst/>
              <a:rect l="l" t="t" r="r" b="b"/>
              <a:pathLst>
                <a:path w="959485" h="887729">
                  <a:moveTo>
                    <a:pt x="861639" y="330200"/>
                  </a:moveTo>
                  <a:lnTo>
                    <a:pt x="694065" y="327660"/>
                  </a:lnTo>
                  <a:lnTo>
                    <a:pt x="656027" y="308610"/>
                  </a:lnTo>
                  <a:lnTo>
                    <a:pt x="655512" y="308610"/>
                  </a:lnTo>
                  <a:lnTo>
                    <a:pt x="514063" y="163830"/>
                  </a:lnTo>
                  <a:lnTo>
                    <a:pt x="356036" y="161290"/>
                  </a:lnTo>
                  <a:lnTo>
                    <a:pt x="345644" y="160020"/>
                  </a:lnTo>
                  <a:lnTo>
                    <a:pt x="311764" y="135890"/>
                  </a:lnTo>
                  <a:lnTo>
                    <a:pt x="304664" y="100330"/>
                  </a:lnTo>
                  <a:lnTo>
                    <a:pt x="306632" y="92710"/>
                  </a:lnTo>
                  <a:lnTo>
                    <a:pt x="311294" y="83820"/>
                  </a:lnTo>
                  <a:lnTo>
                    <a:pt x="312038" y="82550"/>
                  </a:lnTo>
                  <a:lnTo>
                    <a:pt x="312817" y="81280"/>
                  </a:lnTo>
                  <a:lnTo>
                    <a:pt x="308231" y="74930"/>
                  </a:lnTo>
                  <a:lnTo>
                    <a:pt x="304991" y="67310"/>
                  </a:lnTo>
                  <a:lnTo>
                    <a:pt x="303097" y="58420"/>
                  </a:lnTo>
                  <a:lnTo>
                    <a:pt x="302549" y="50800"/>
                  </a:lnTo>
                  <a:lnTo>
                    <a:pt x="302691" y="41910"/>
                  </a:lnTo>
                  <a:lnTo>
                    <a:pt x="326871" y="7620"/>
                  </a:lnTo>
                  <a:lnTo>
                    <a:pt x="344946" y="0"/>
                  </a:lnTo>
                  <a:lnTo>
                    <a:pt x="355437" y="0"/>
                  </a:lnTo>
                  <a:lnTo>
                    <a:pt x="569709" y="2540"/>
                  </a:lnTo>
                  <a:lnTo>
                    <a:pt x="584295" y="2540"/>
                  </a:lnTo>
                  <a:lnTo>
                    <a:pt x="612841" y="7620"/>
                  </a:lnTo>
                  <a:lnTo>
                    <a:pt x="619589" y="10160"/>
                  </a:lnTo>
                  <a:lnTo>
                    <a:pt x="626159" y="12700"/>
                  </a:lnTo>
                  <a:lnTo>
                    <a:pt x="657048" y="31750"/>
                  </a:lnTo>
                  <a:lnTo>
                    <a:pt x="349740" y="31750"/>
                  </a:lnTo>
                  <a:lnTo>
                    <a:pt x="345286" y="34290"/>
                  </a:lnTo>
                  <a:lnTo>
                    <a:pt x="340670" y="38100"/>
                  </a:lnTo>
                  <a:lnTo>
                    <a:pt x="337532" y="41910"/>
                  </a:lnTo>
                  <a:lnTo>
                    <a:pt x="335933" y="45720"/>
                  </a:lnTo>
                  <a:lnTo>
                    <a:pt x="335872" y="50800"/>
                  </a:lnTo>
                  <a:lnTo>
                    <a:pt x="335758" y="55880"/>
                  </a:lnTo>
                  <a:lnTo>
                    <a:pt x="337310" y="59690"/>
                  </a:lnTo>
                  <a:lnTo>
                    <a:pt x="340526" y="63500"/>
                  </a:lnTo>
                  <a:lnTo>
                    <a:pt x="341198" y="63500"/>
                  </a:lnTo>
                  <a:lnTo>
                    <a:pt x="344768" y="67310"/>
                  </a:lnTo>
                  <a:lnTo>
                    <a:pt x="349146" y="69850"/>
                  </a:lnTo>
                  <a:lnTo>
                    <a:pt x="354333" y="69850"/>
                  </a:lnTo>
                  <a:lnTo>
                    <a:pt x="533987" y="72390"/>
                  </a:lnTo>
                  <a:lnTo>
                    <a:pt x="557462" y="72390"/>
                  </a:lnTo>
                  <a:lnTo>
                    <a:pt x="567013" y="74930"/>
                  </a:lnTo>
                  <a:lnTo>
                    <a:pt x="575749" y="80010"/>
                  </a:lnTo>
                  <a:lnTo>
                    <a:pt x="583672" y="86360"/>
                  </a:lnTo>
                  <a:lnTo>
                    <a:pt x="597284" y="100330"/>
                  </a:lnTo>
                  <a:lnTo>
                    <a:pt x="339999" y="100330"/>
                  </a:lnTo>
                  <a:lnTo>
                    <a:pt x="339819" y="101600"/>
                  </a:lnTo>
                  <a:lnTo>
                    <a:pt x="338572" y="104140"/>
                  </a:lnTo>
                  <a:lnTo>
                    <a:pt x="337924" y="106680"/>
                  </a:lnTo>
                  <a:lnTo>
                    <a:pt x="337838" y="114300"/>
                  </a:lnTo>
                  <a:lnTo>
                    <a:pt x="339417" y="118110"/>
                  </a:lnTo>
                  <a:lnTo>
                    <a:pt x="346901" y="127000"/>
                  </a:lnTo>
                  <a:lnTo>
                    <a:pt x="351328" y="128270"/>
                  </a:lnTo>
                  <a:lnTo>
                    <a:pt x="356552" y="128270"/>
                  </a:lnTo>
                  <a:lnTo>
                    <a:pt x="494762" y="130810"/>
                  </a:lnTo>
                  <a:lnTo>
                    <a:pt x="528823" y="130810"/>
                  </a:lnTo>
                  <a:lnTo>
                    <a:pt x="529411" y="132080"/>
                  </a:lnTo>
                  <a:lnTo>
                    <a:pt x="681122" y="287020"/>
                  </a:lnTo>
                  <a:lnTo>
                    <a:pt x="682961" y="289560"/>
                  </a:lnTo>
                  <a:lnTo>
                    <a:pt x="685172" y="290830"/>
                  </a:lnTo>
                  <a:lnTo>
                    <a:pt x="687755" y="292100"/>
                  </a:lnTo>
                  <a:lnTo>
                    <a:pt x="690079" y="293370"/>
                  </a:lnTo>
                  <a:lnTo>
                    <a:pt x="692518" y="294640"/>
                  </a:lnTo>
                  <a:lnTo>
                    <a:pt x="695072" y="294640"/>
                  </a:lnTo>
                  <a:lnTo>
                    <a:pt x="898967" y="295910"/>
                  </a:lnTo>
                  <a:lnTo>
                    <a:pt x="868752" y="325120"/>
                  </a:lnTo>
                  <a:lnTo>
                    <a:pt x="865537" y="327660"/>
                  </a:lnTo>
                  <a:lnTo>
                    <a:pt x="861639" y="330200"/>
                  </a:lnTo>
                  <a:close/>
                </a:path>
                <a:path w="959485" h="887729">
                  <a:moveTo>
                    <a:pt x="898967" y="295910"/>
                  </a:moveTo>
                  <a:lnTo>
                    <a:pt x="850472" y="295910"/>
                  </a:lnTo>
                  <a:lnTo>
                    <a:pt x="918617" y="231140"/>
                  </a:lnTo>
                  <a:lnTo>
                    <a:pt x="862527" y="173990"/>
                  </a:lnTo>
                  <a:lnTo>
                    <a:pt x="826542" y="173990"/>
                  </a:lnTo>
                  <a:lnTo>
                    <a:pt x="823375" y="172720"/>
                  </a:lnTo>
                  <a:lnTo>
                    <a:pt x="820483" y="171450"/>
                  </a:lnTo>
                  <a:lnTo>
                    <a:pt x="609438" y="41910"/>
                  </a:lnTo>
                  <a:lnTo>
                    <a:pt x="604436" y="39370"/>
                  </a:lnTo>
                  <a:lnTo>
                    <a:pt x="599186" y="38100"/>
                  </a:lnTo>
                  <a:lnTo>
                    <a:pt x="593688" y="36830"/>
                  </a:lnTo>
                  <a:lnTo>
                    <a:pt x="585691" y="35560"/>
                  </a:lnTo>
                  <a:lnTo>
                    <a:pt x="569565" y="35560"/>
                  </a:lnTo>
                  <a:lnTo>
                    <a:pt x="354921" y="31750"/>
                  </a:lnTo>
                  <a:lnTo>
                    <a:pt x="657048" y="31750"/>
                  </a:lnTo>
                  <a:lnTo>
                    <a:pt x="834146" y="140970"/>
                  </a:lnTo>
                  <a:lnTo>
                    <a:pt x="874232" y="140970"/>
                  </a:lnTo>
                  <a:lnTo>
                    <a:pt x="878231" y="142240"/>
                  </a:lnTo>
                  <a:lnTo>
                    <a:pt x="881528" y="146050"/>
                  </a:lnTo>
                  <a:lnTo>
                    <a:pt x="954219" y="219710"/>
                  </a:lnTo>
                  <a:lnTo>
                    <a:pt x="955742" y="220980"/>
                  </a:lnTo>
                  <a:lnTo>
                    <a:pt x="956905" y="223520"/>
                  </a:lnTo>
                  <a:lnTo>
                    <a:pt x="958511" y="227330"/>
                  </a:lnTo>
                  <a:lnTo>
                    <a:pt x="958895" y="229870"/>
                  </a:lnTo>
                  <a:lnTo>
                    <a:pt x="958823" y="233680"/>
                  </a:lnTo>
                  <a:lnTo>
                    <a:pt x="958370" y="236220"/>
                  </a:lnTo>
                  <a:lnTo>
                    <a:pt x="956631" y="240030"/>
                  </a:lnTo>
                  <a:lnTo>
                    <a:pt x="955409" y="241300"/>
                  </a:lnTo>
                  <a:lnTo>
                    <a:pt x="953835" y="242570"/>
                  </a:lnTo>
                  <a:lnTo>
                    <a:pt x="952828" y="243840"/>
                  </a:lnTo>
                  <a:lnTo>
                    <a:pt x="898967" y="295910"/>
                  </a:lnTo>
                  <a:close/>
                </a:path>
                <a:path w="959485" h="887729">
                  <a:moveTo>
                    <a:pt x="557462" y="72390"/>
                  </a:moveTo>
                  <a:lnTo>
                    <a:pt x="533987" y="72390"/>
                  </a:lnTo>
                  <a:lnTo>
                    <a:pt x="538276" y="71120"/>
                  </a:lnTo>
                  <a:lnTo>
                    <a:pt x="547098" y="71120"/>
                  </a:lnTo>
                  <a:lnTo>
                    <a:pt x="557462" y="72390"/>
                  </a:lnTo>
                  <a:close/>
                </a:path>
                <a:path w="959485" h="887729">
                  <a:moveTo>
                    <a:pt x="528823" y="130810"/>
                  </a:moveTo>
                  <a:lnTo>
                    <a:pt x="494798" y="130810"/>
                  </a:lnTo>
                  <a:lnTo>
                    <a:pt x="494138" y="124460"/>
                  </a:lnTo>
                  <a:lnTo>
                    <a:pt x="494317" y="118110"/>
                  </a:lnTo>
                  <a:lnTo>
                    <a:pt x="495337" y="111760"/>
                  </a:lnTo>
                  <a:lnTo>
                    <a:pt x="497197" y="105410"/>
                  </a:lnTo>
                  <a:lnTo>
                    <a:pt x="353853" y="102870"/>
                  </a:lnTo>
                  <a:lnTo>
                    <a:pt x="349144" y="102870"/>
                  </a:lnTo>
                  <a:lnTo>
                    <a:pt x="339999" y="100330"/>
                  </a:lnTo>
                  <a:lnTo>
                    <a:pt x="597284" y="100330"/>
                  </a:lnTo>
                  <a:lnTo>
                    <a:pt x="600996" y="104140"/>
                  </a:lnTo>
                  <a:lnTo>
                    <a:pt x="541062" y="104140"/>
                  </a:lnTo>
                  <a:lnTo>
                    <a:pt x="536720" y="105410"/>
                  </a:lnTo>
                  <a:lnTo>
                    <a:pt x="531900" y="110490"/>
                  </a:lnTo>
                  <a:lnTo>
                    <a:pt x="528946" y="114300"/>
                  </a:lnTo>
                  <a:lnTo>
                    <a:pt x="527454" y="118110"/>
                  </a:lnTo>
                  <a:lnTo>
                    <a:pt x="527463" y="124460"/>
                  </a:lnTo>
                  <a:lnTo>
                    <a:pt x="527648" y="128270"/>
                  </a:lnTo>
                  <a:lnTo>
                    <a:pt x="528823" y="130810"/>
                  </a:lnTo>
                  <a:close/>
                </a:path>
                <a:path w="959485" h="887729">
                  <a:moveTo>
                    <a:pt x="676042" y="219710"/>
                  </a:moveTo>
                  <a:lnTo>
                    <a:pt x="671610" y="219710"/>
                  </a:lnTo>
                  <a:lnTo>
                    <a:pt x="669485" y="218440"/>
                  </a:lnTo>
                  <a:lnTo>
                    <a:pt x="665417" y="217170"/>
                  </a:lnTo>
                  <a:lnTo>
                    <a:pt x="663628" y="215900"/>
                  </a:lnTo>
                  <a:lnTo>
                    <a:pt x="556102" y="105410"/>
                  </a:lnTo>
                  <a:lnTo>
                    <a:pt x="551728" y="104140"/>
                  </a:lnTo>
                  <a:lnTo>
                    <a:pt x="600996" y="104140"/>
                  </a:lnTo>
                  <a:lnTo>
                    <a:pt x="687619" y="193040"/>
                  </a:lnTo>
                  <a:lnTo>
                    <a:pt x="688799" y="194310"/>
                  </a:lnTo>
                  <a:lnTo>
                    <a:pt x="690432" y="198120"/>
                  </a:lnTo>
                  <a:lnTo>
                    <a:pt x="690824" y="200660"/>
                  </a:lnTo>
                  <a:lnTo>
                    <a:pt x="690756" y="205740"/>
                  </a:lnTo>
                  <a:lnTo>
                    <a:pt x="678180" y="218440"/>
                  </a:lnTo>
                  <a:lnTo>
                    <a:pt x="676042" y="219710"/>
                  </a:lnTo>
                  <a:close/>
                </a:path>
                <a:path w="959485" h="887729">
                  <a:moveTo>
                    <a:pt x="493439" y="300990"/>
                  </a:moveTo>
                  <a:lnTo>
                    <a:pt x="464117" y="300990"/>
                  </a:lnTo>
                  <a:lnTo>
                    <a:pt x="471117" y="299720"/>
                  </a:lnTo>
                  <a:lnTo>
                    <a:pt x="486448" y="299720"/>
                  </a:lnTo>
                  <a:lnTo>
                    <a:pt x="493439" y="300990"/>
                  </a:lnTo>
                  <a:close/>
                </a:path>
                <a:path w="959485" h="887729">
                  <a:moveTo>
                    <a:pt x="485212" y="584200"/>
                  </a:moveTo>
                  <a:lnTo>
                    <a:pt x="470098" y="584200"/>
                  </a:lnTo>
                  <a:lnTo>
                    <a:pt x="435603" y="577850"/>
                  </a:lnTo>
                  <a:lnTo>
                    <a:pt x="415975" y="570230"/>
                  </a:lnTo>
                  <a:lnTo>
                    <a:pt x="409718" y="566420"/>
                  </a:lnTo>
                  <a:lnTo>
                    <a:pt x="403626" y="563880"/>
                  </a:lnTo>
                  <a:lnTo>
                    <a:pt x="397697" y="560070"/>
                  </a:lnTo>
                  <a:lnTo>
                    <a:pt x="391961" y="554990"/>
                  </a:lnTo>
                  <a:lnTo>
                    <a:pt x="386444" y="551180"/>
                  </a:lnTo>
                  <a:lnTo>
                    <a:pt x="381148" y="546100"/>
                  </a:lnTo>
                  <a:lnTo>
                    <a:pt x="376072" y="542290"/>
                  </a:lnTo>
                  <a:lnTo>
                    <a:pt x="371239" y="537210"/>
                  </a:lnTo>
                  <a:lnTo>
                    <a:pt x="366675" y="532130"/>
                  </a:lnTo>
                  <a:lnTo>
                    <a:pt x="362378" y="525780"/>
                  </a:lnTo>
                  <a:lnTo>
                    <a:pt x="358349" y="520700"/>
                  </a:lnTo>
                  <a:lnTo>
                    <a:pt x="340524" y="482600"/>
                  </a:lnTo>
                  <a:lnTo>
                    <a:pt x="334609" y="438150"/>
                  </a:lnTo>
                  <a:lnTo>
                    <a:pt x="334708" y="434340"/>
                  </a:lnTo>
                  <a:lnTo>
                    <a:pt x="343045" y="393700"/>
                  </a:lnTo>
                  <a:lnTo>
                    <a:pt x="362985" y="356870"/>
                  </a:lnTo>
                  <a:lnTo>
                    <a:pt x="392780" y="327660"/>
                  </a:lnTo>
                  <a:lnTo>
                    <a:pt x="416897" y="313690"/>
                  </a:lnTo>
                  <a:lnTo>
                    <a:pt x="423337" y="309880"/>
                  </a:lnTo>
                  <a:lnTo>
                    <a:pt x="429908" y="308610"/>
                  </a:lnTo>
                  <a:lnTo>
                    <a:pt x="443348" y="303530"/>
                  </a:lnTo>
                  <a:lnTo>
                    <a:pt x="457150" y="300990"/>
                  </a:lnTo>
                  <a:lnTo>
                    <a:pt x="500393" y="300990"/>
                  </a:lnTo>
                  <a:lnTo>
                    <a:pt x="507310" y="302260"/>
                  </a:lnTo>
                  <a:lnTo>
                    <a:pt x="514157" y="304800"/>
                  </a:lnTo>
                  <a:lnTo>
                    <a:pt x="520902" y="306070"/>
                  </a:lnTo>
                  <a:lnTo>
                    <a:pt x="534082" y="311150"/>
                  </a:lnTo>
                  <a:lnTo>
                    <a:pt x="540486" y="313690"/>
                  </a:lnTo>
                  <a:lnTo>
                    <a:pt x="546726" y="317500"/>
                  </a:lnTo>
                  <a:lnTo>
                    <a:pt x="552800" y="321310"/>
                  </a:lnTo>
                  <a:lnTo>
                    <a:pt x="558709" y="323850"/>
                  </a:lnTo>
                  <a:lnTo>
                    <a:pt x="564425" y="328930"/>
                  </a:lnTo>
                  <a:lnTo>
                    <a:pt x="568088" y="331470"/>
                  </a:lnTo>
                  <a:lnTo>
                    <a:pt x="464343" y="331470"/>
                  </a:lnTo>
                  <a:lnTo>
                    <a:pt x="450008" y="335280"/>
                  </a:lnTo>
                  <a:lnTo>
                    <a:pt x="443043" y="336550"/>
                  </a:lnTo>
                  <a:lnTo>
                    <a:pt x="429519" y="342900"/>
                  </a:lnTo>
                  <a:lnTo>
                    <a:pt x="394844" y="368300"/>
                  </a:lnTo>
                  <a:lnTo>
                    <a:pt x="372808" y="405130"/>
                  </a:lnTo>
                  <a:lnTo>
                    <a:pt x="366887" y="449580"/>
                  </a:lnTo>
                  <a:lnTo>
                    <a:pt x="367444" y="455930"/>
                  </a:lnTo>
                  <a:lnTo>
                    <a:pt x="381160" y="496570"/>
                  </a:lnTo>
                  <a:lnTo>
                    <a:pt x="409627" y="529590"/>
                  </a:lnTo>
                  <a:lnTo>
                    <a:pt x="448534" y="548640"/>
                  </a:lnTo>
                  <a:lnTo>
                    <a:pt x="470100" y="552450"/>
                  </a:lnTo>
                  <a:lnTo>
                    <a:pt x="568552" y="552450"/>
                  </a:lnTo>
                  <a:lnTo>
                    <a:pt x="563038" y="556260"/>
                  </a:lnTo>
                  <a:lnTo>
                    <a:pt x="519531" y="577850"/>
                  </a:lnTo>
                  <a:lnTo>
                    <a:pt x="512806" y="579120"/>
                  </a:lnTo>
                  <a:lnTo>
                    <a:pt x="505983" y="581660"/>
                  </a:lnTo>
                  <a:lnTo>
                    <a:pt x="499093" y="581660"/>
                  </a:lnTo>
                  <a:lnTo>
                    <a:pt x="485212" y="584200"/>
                  </a:lnTo>
                  <a:close/>
                </a:path>
                <a:path w="959485" h="887729">
                  <a:moveTo>
                    <a:pt x="568552" y="552450"/>
                  </a:moveTo>
                  <a:lnTo>
                    <a:pt x="485555" y="552450"/>
                  </a:lnTo>
                  <a:lnTo>
                    <a:pt x="514052" y="547370"/>
                  </a:lnTo>
                  <a:lnTo>
                    <a:pt x="527540" y="541020"/>
                  </a:lnTo>
                  <a:lnTo>
                    <a:pt x="533948" y="538480"/>
                  </a:lnTo>
                  <a:lnTo>
                    <a:pt x="546091" y="529590"/>
                  </a:lnTo>
                  <a:lnTo>
                    <a:pt x="551710" y="525780"/>
                  </a:lnTo>
                  <a:lnTo>
                    <a:pt x="578224" y="491490"/>
                  </a:lnTo>
                  <a:lnTo>
                    <a:pt x="589572" y="449580"/>
                  </a:lnTo>
                  <a:lnTo>
                    <a:pt x="589497" y="434340"/>
                  </a:lnTo>
                  <a:lnTo>
                    <a:pt x="578497" y="393700"/>
                  </a:lnTo>
                  <a:lnTo>
                    <a:pt x="552175" y="359410"/>
                  </a:lnTo>
                  <a:lnTo>
                    <a:pt x="514637" y="337820"/>
                  </a:lnTo>
                  <a:lnTo>
                    <a:pt x="486173" y="331470"/>
                  </a:lnTo>
                  <a:lnTo>
                    <a:pt x="568088" y="331470"/>
                  </a:lnTo>
                  <a:lnTo>
                    <a:pt x="597865" y="364490"/>
                  </a:lnTo>
                  <a:lnTo>
                    <a:pt x="601580" y="369570"/>
                  </a:lnTo>
                  <a:lnTo>
                    <a:pt x="617338" y="408940"/>
                  </a:lnTo>
                  <a:lnTo>
                    <a:pt x="621243" y="435610"/>
                  </a:lnTo>
                  <a:lnTo>
                    <a:pt x="621118" y="449580"/>
                  </a:lnTo>
                  <a:lnTo>
                    <a:pt x="612612" y="490220"/>
                  </a:lnTo>
                  <a:lnTo>
                    <a:pt x="596736" y="520700"/>
                  </a:lnTo>
                  <a:lnTo>
                    <a:pt x="592679" y="527050"/>
                  </a:lnTo>
                  <a:lnTo>
                    <a:pt x="588359" y="532130"/>
                  </a:lnTo>
                  <a:lnTo>
                    <a:pt x="583777" y="537210"/>
                  </a:lnTo>
                  <a:lnTo>
                    <a:pt x="578933" y="542290"/>
                  </a:lnTo>
                  <a:lnTo>
                    <a:pt x="573850" y="547370"/>
                  </a:lnTo>
                  <a:lnTo>
                    <a:pt x="568552" y="552450"/>
                  </a:lnTo>
                  <a:close/>
                </a:path>
                <a:path w="959485" h="887729">
                  <a:moveTo>
                    <a:pt x="502555" y="457200"/>
                  </a:moveTo>
                  <a:lnTo>
                    <a:pt x="456989" y="457200"/>
                  </a:lnTo>
                  <a:lnTo>
                    <a:pt x="521908" y="393700"/>
                  </a:lnTo>
                  <a:lnTo>
                    <a:pt x="524616" y="391160"/>
                  </a:lnTo>
                  <a:lnTo>
                    <a:pt x="528087" y="388620"/>
                  </a:lnTo>
                  <a:lnTo>
                    <a:pt x="532320" y="388620"/>
                  </a:lnTo>
                  <a:lnTo>
                    <a:pt x="536791" y="387350"/>
                  </a:lnTo>
                  <a:lnTo>
                    <a:pt x="540761" y="388620"/>
                  </a:lnTo>
                  <a:lnTo>
                    <a:pt x="547653" y="394970"/>
                  </a:lnTo>
                  <a:lnTo>
                    <a:pt x="549557" y="398780"/>
                  </a:lnTo>
                  <a:lnTo>
                    <a:pt x="550346" y="407670"/>
                  </a:lnTo>
                  <a:lnTo>
                    <a:pt x="549147" y="411480"/>
                  </a:lnTo>
                  <a:lnTo>
                    <a:pt x="546342" y="414020"/>
                  </a:lnTo>
                  <a:lnTo>
                    <a:pt x="544363" y="416560"/>
                  </a:lnTo>
                  <a:lnTo>
                    <a:pt x="536271" y="424180"/>
                  </a:lnTo>
                  <a:lnTo>
                    <a:pt x="526995" y="433070"/>
                  </a:lnTo>
                  <a:lnTo>
                    <a:pt x="506470" y="453390"/>
                  </a:lnTo>
                  <a:lnTo>
                    <a:pt x="502555" y="457200"/>
                  </a:lnTo>
                  <a:close/>
                </a:path>
                <a:path w="959485" h="887729">
                  <a:moveTo>
                    <a:pt x="461565" y="495300"/>
                  </a:moveTo>
                  <a:lnTo>
                    <a:pt x="452912" y="495300"/>
                  </a:lnTo>
                  <a:lnTo>
                    <a:pt x="449433" y="494030"/>
                  </a:lnTo>
                  <a:lnTo>
                    <a:pt x="446433" y="491490"/>
                  </a:lnTo>
                  <a:lnTo>
                    <a:pt x="445822" y="491490"/>
                  </a:lnTo>
                  <a:lnTo>
                    <a:pt x="445250" y="490220"/>
                  </a:lnTo>
                  <a:lnTo>
                    <a:pt x="444718" y="490220"/>
                  </a:lnTo>
                  <a:lnTo>
                    <a:pt x="437631" y="482600"/>
                  </a:lnTo>
                  <a:lnTo>
                    <a:pt x="411959" y="457200"/>
                  </a:lnTo>
                  <a:lnTo>
                    <a:pt x="410389" y="455930"/>
                  </a:lnTo>
                  <a:lnTo>
                    <a:pt x="409151" y="453390"/>
                  </a:lnTo>
                  <a:lnTo>
                    <a:pt x="407342" y="449580"/>
                  </a:lnTo>
                  <a:lnTo>
                    <a:pt x="406839" y="448310"/>
                  </a:lnTo>
                  <a:lnTo>
                    <a:pt x="406636" y="443230"/>
                  </a:lnTo>
                  <a:lnTo>
                    <a:pt x="406944" y="441960"/>
                  </a:lnTo>
                  <a:lnTo>
                    <a:pt x="417811" y="429260"/>
                  </a:lnTo>
                  <a:lnTo>
                    <a:pt x="426127" y="429260"/>
                  </a:lnTo>
                  <a:lnTo>
                    <a:pt x="430122" y="430530"/>
                  </a:lnTo>
                  <a:lnTo>
                    <a:pt x="431906" y="431800"/>
                  </a:lnTo>
                  <a:lnTo>
                    <a:pt x="434050" y="434340"/>
                  </a:lnTo>
                  <a:lnTo>
                    <a:pt x="434586" y="434340"/>
                  </a:lnTo>
                  <a:lnTo>
                    <a:pt x="435086" y="435610"/>
                  </a:lnTo>
                  <a:lnTo>
                    <a:pt x="439333" y="439420"/>
                  </a:lnTo>
                  <a:lnTo>
                    <a:pt x="445160" y="445770"/>
                  </a:lnTo>
                  <a:lnTo>
                    <a:pt x="451426" y="452120"/>
                  </a:lnTo>
                  <a:lnTo>
                    <a:pt x="456989" y="457200"/>
                  </a:lnTo>
                  <a:lnTo>
                    <a:pt x="502555" y="457200"/>
                  </a:lnTo>
                  <a:lnTo>
                    <a:pt x="468624" y="490220"/>
                  </a:lnTo>
                  <a:lnTo>
                    <a:pt x="465483" y="494030"/>
                  </a:lnTo>
                  <a:lnTo>
                    <a:pt x="461565" y="495300"/>
                  </a:lnTo>
                  <a:close/>
                </a:path>
                <a:path w="959485" h="887729">
                  <a:moveTo>
                    <a:pt x="90928" y="754380"/>
                  </a:moveTo>
                  <a:lnTo>
                    <a:pt x="86213" y="754380"/>
                  </a:lnTo>
                  <a:lnTo>
                    <a:pt x="82175" y="753110"/>
                  </a:lnTo>
                  <a:lnTo>
                    <a:pt x="78812" y="749300"/>
                  </a:lnTo>
                  <a:lnTo>
                    <a:pt x="3389" y="674370"/>
                  </a:lnTo>
                  <a:lnTo>
                    <a:pt x="2177" y="673100"/>
                  </a:lnTo>
                  <a:lnTo>
                    <a:pt x="464" y="669290"/>
                  </a:lnTo>
                  <a:lnTo>
                    <a:pt x="29" y="666750"/>
                  </a:lnTo>
                  <a:lnTo>
                    <a:pt x="0" y="662940"/>
                  </a:lnTo>
                  <a:lnTo>
                    <a:pt x="407" y="660400"/>
                  </a:lnTo>
                  <a:lnTo>
                    <a:pt x="2066" y="656590"/>
                  </a:lnTo>
                  <a:lnTo>
                    <a:pt x="3254" y="655320"/>
                  </a:lnTo>
                  <a:lnTo>
                    <a:pt x="4801" y="652780"/>
                  </a:lnTo>
                  <a:lnTo>
                    <a:pt x="5785" y="652780"/>
                  </a:lnTo>
                  <a:lnTo>
                    <a:pt x="88553" y="570230"/>
                  </a:lnTo>
                  <a:lnTo>
                    <a:pt x="91767" y="566420"/>
                  </a:lnTo>
                  <a:lnTo>
                    <a:pt x="95765" y="565150"/>
                  </a:lnTo>
                  <a:lnTo>
                    <a:pt x="270364" y="565150"/>
                  </a:lnTo>
                  <a:lnTo>
                    <a:pt x="277233" y="566420"/>
                  </a:lnTo>
                  <a:lnTo>
                    <a:pt x="283765" y="568960"/>
                  </a:lnTo>
                  <a:lnTo>
                    <a:pt x="290646" y="572770"/>
                  </a:lnTo>
                  <a:lnTo>
                    <a:pt x="296564" y="576580"/>
                  </a:lnTo>
                  <a:lnTo>
                    <a:pt x="301518" y="582930"/>
                  </a:lnTo>
                  <a:lnTo>
                    <a:pt x="302021" y="582930"/>
                  </a:lnTo>
                  <a:lnTo>
                    <a:pt x="317320" y="598170"/>
                  </a:lnTo>
                  <a:lnTo>
                    <a:pt x="107301" y="598170"/>
                  </a:lnTo>
                  <a:lnTo>
                    <a:pt x="40271" y="664210"/>
                  </a:lnTo>
                  <a:lnTo>
                    <a:pt x="97225" y="721360"/>
                  </a:lnTo>
                  <a:lnTo>
                    <a:pt x="136734" y="721360"/>
                  </a:lnTo>
                  <a:lnTo>
                    <a:pt x="139281" y="722630"/>
                  </a:lnTo>
                  <a:lnTo>
                    <a:pt x="190979" y="753110"/>
                  </a:lnTo>
                  <a:lnTo>
                    <a:pt x="126242" y="753110"/>
                  </a:lnTo>
                  <a:lnTo>
                    <a:pt x="90928" y="754380"/>
                  </a:lnTo>
                  <a:close/>
                </a:path>
                <a:path w="959485" h="887729">
                  <a:moveTo>
                    <a:pt x="620917" y="784860"/>
                  </a:moveTo>
                  <a:lnTo>
                    <a:pt x="419261" y="784860"/>
                  </a:lnTo>
                  <a:lnTo>
                    <a:pt x="423863" y="783590"/>
                  </a:lnTo>
                  <a:lnTo>
                    <a:pt x="425900" y="782320"/>
                  </a:lnTo>
                  <a:lnTo>
                    <a:pt x="427672" y="779780"/>
                  </a:lnTo>
                  <a:lnTo>
                    <a:pt x="428680" y="778510"/>
                  </a:lnTo>
                  <a:lnTo>
                    <a:pt x="431748" y="775970"/>
                  </a:lnTo>
                  <a:lnTo>
                    <a:pt x="433240" y="770890"/>
                  </a:lnTo>
                  <a:lnTo>
                    <a:pt x="276747" y="604520"/>
                  </a:lnTo>
                  <a:lnTo>
                    <a:pt x="274931" y="601980"/>
                  </a:lnTo>
                  <a:lnTo>
                    <a:pt x="272720" y="600710"/>
                  </a:lnTo>
                  <a:lnTo>
                    <a:pt x="270114" y="599440"/>
                  </a:lnTo>
                  <a:lnTo>
                    <a:pt x="267805" y="598170"/>
                  </a:lnTo>
                  <a:lnTo>
                    <a:pt x="317320" y="598170"/>
                  </a:lnTo>
                  <a:lnTo>
                    <a:pt x="369588" y="650240"/>
                  </a:lnTo>
                  <a:lnTo>
                    <a:pt x="445869" y="725170"/>
                  </a:lnTo>
                  <a:lnTo>
                    <a:pt x="614359" y="725170"/>
                  </a:lnTo>
                  <a:lnTo>
                    <a:pt x="623982" y="727710"/>
                  </a:lnTo>
                  <a:lnTo>
                    <a:pt x="652640" y="756920"/>
                  </a:lnTo>
                  <a:lnTo>
                    <a:pt x="653000" y="758190"/>
                  </a:lnTo>
                  <a:lnTo>
                    <a:pt x="465746" y="758190"/>
                  </a:lnTo>
                  <a:lnTo>
                    <a:pt x="466221" y="760730"/>
                  </a:lnTo>
                  <a:lnTo>
                    <a:pt x="466493" y="763270"/>
                  </a:lnTo>
                  <a:lnTo>
                    <a:pt x="466576" y="772160"/>
                  </a:lnTo>
                  <a:lnTo>
                    <a:pt x="465621" y="778510"/>
                  </a:lnTo>
                  <a:lnTo>
                    <a:pt x="463694" y="783590"/>
                  </a:lnTo>
                  <a:lnTo>
                    <a:pt x="616387" y="783590"/>
                  </a:lnTo>
                  <a:lnTo>
                    <a:pt x="620917" y="784860"/>
                  </a:lnTo>
                  <a:close/>
                </a:path>
                <a:path w="959485" h="887729">
                  <a:moveTo>
                    <a:pt x="414178" y="819150"/>
                  </a:moveTo>
                  <a:lnTo>
                    <a:pt x="377892" y="803910"/>
                  </a:lnTo>
                  <a:lnTo>
                    <a:pt x="273497" y="701040"/>
                  </a:lnTo>
                  <a:lnTo>
                    <a:pt x="271730" y="698500"/>
                  </a:lnTo>
                  <a:lnTo>
                    <a:pt x="270338" y="697230"/>
                  </a:lnTo>
                  <a:lnTo>
                    <a:pt x="268305" y="693420"/>
                  </a:lnTo>
                  <a:lnTo>
                    <a:pt x="267749" y="690880"/>
                  </a:lnTo>
                  <a:lnTo>
                    <a:pt x="267557" y="685800"/>
                  </a:lnTo>
                  <a:lnTo>
                    <a:pt x="267929" y="684530"/>
                  </a:lnTo>
                  <a:lnTo>
                    <a:pt x="269610" y="679450"/>
                  </a:lnTo>
                  <a:lnTo>
                    <a:pt x="270849" y="678180"/>
                  </a:lnTo>
                  <a:lnTo>
                    <a:pt x="274121" y="674370"/>
                  </a:lnTo>
                  <a:lnTo>
                    <a:pt x="276019" y="673100"/>
                  </a:lnTo>
                  <a:lnTo>
                    <a:pt x="280335" y="671830"/>
                  </a:lnTo>
                  <a:lnTo>
                    <a:pt x="289415" y="671830"/>
                  </a:lnTo>
                  <a:lnTo>
                    <a:pt x="401091" y="779780"/>
                  </a:lnTo>
                  <a:lnTo>
                    <a:pt x="402863" y="782320"/>
                  </a:lnTo>
                  <a:lnTo>
                    <a:pt x="404900" y="783590"/>
                  </a:lnTo>
                  <a:lnTo>
                    <a:pt x="409502" y="784860"/>
                  </a:lnTo>
                  <a:lnTo>
                    <a:pt x="656318" y="784860"/>
                  </a:lnTo>
                  <a:lnTo>
                    <a:pt x="654478" y="792480"/>
                  </a:lnTo>
                  <a:lnTo>
                    <a:pt x="650690" y="800100"/>
                  </a:lnTo>
                  <a:lnTo>
                    <a:pt x="650150" y="801370"/>
                  </a:lnTo>
                  <a:lnTo>
                    <a:pt x="649370" y="802640"/>
                  </a:lnTo>
                  <a:lnTo>
                    <a:pt x="648482" y="803910"/>
                  </a:lnTo>
                  <a:lnTo>
                    <a:pt x="652528" y="810260"/>
                  </a:lnTo>
                  <a:lnTo>
                    <a:pt x="655638" y="816610"/>
                  </a:lnTo>
                  <a:lnTo>
                    <a:pt x="427193" y="816610"/>
                  </a:lnTo>
                  <a:lnTo>
                    <a:pt x="423037" y="817880"/>
                  </a:lnTo>
                  <a:lnTo>
                    <a:pt x="418799" y="817880"/>
                  </a:lnTo>
                  <a:lnTo>
                    <a:pt x="414178" y="819150"/>
                  </a:lnTo>
                  <a:close/>
                </a:path>
                <a:path w="959485" h="887729">
                  <a:moveTo>
                    <a:pt x="136734" y="721360"/>
                  </a:moveTo>
                  <a:lnTo>
                    <a:pt x="97225" y="721360"/>
                  </a:lnTo>
                  <a:lnTo>
                    <a:pt x="129769" y="720090"/>
                  </a:lnTo>
                  <a:lnTo>
                    <a:pt x="133963" y="720090"/>
                  </a:lnTo>
                  <a:lnTo>
                    <a:pt x="136734" y="721360"/>
                  </a:lnTo>
                  <a:close/>
                </a:path>
                <a:path w="959485" h="887729">
                  <a:moveTo>
                    <a:pt x="389143" y="887730"/>
                  </a:moveTo>
                  <a:lnTo>
                    <a:pt x="380659" y="887730"/>
                  </a:lnTo>
                  <a:lnTo>
                    <a:pt x="363797" y="885190"/>
                  </a:lnTo>
                  <a:lnTo>
                    <a:pt x="349697" y="882650"/>
                  </a:lnTo>
                  <a:lnTo>
                    <a:pt x="342912" y="880110"/>
                  </a:lnTo>
                  <a:lnTo>
                    <a:pt x="336304" y="877570"/>
                  </a:lnTo>
                  <a:lnTo>
                    <a:pt x="126242" y="753110"/>
                  </a:lnTo>
                  <a:lnTo>
                    <a:pt x="190979" y="753110"/>
                  </a:lnTo>
                  <a:lnTo>
                    <a:pt x="352534" y="848360"/>
                  </a:lnTo>
                  <a:lnTo>
                    <a:pt x="357602" y="850900"/>
                  </a:lnTo>
                  <a:lnTo>
                    <a:pt x="368392" y="853440"/>
                  </a:lnTo>
                  <a:lnTo>
                    <a:pt x="376429" y="853440"/>
                  </a:lnTo>
                  <a:lnTo>
                    <a:pt x="384502" y="854710"/>
                  </a:lnTo>
                  <a:lnTo>
                    <a:pt x="655253" y="854710"/>
                  </a:lnTo>
                  <a:lnTo>
                    <a:pt x="654168" y="857250"/>
                  </a:lnTo>
                  <a:lnTo>
                    <a:pt x="648526" y="866140"/>
                  </a:lnTo>
                  <a:lnTo>
                    <a:pt x="641421" y="873760"/>
                  </a:lnTo>
                  <a:lnTo>
                    <a:pt x="632854" y="880110"/>
                  </a:lnTo>
                  <a:lnTo>
                    <a:pt x="622824" y="883920"/>
                  </a:lnTo>
                  <a:lnTo>
                    <a:pt x="617724" y="886460"/>
                  </a:lnTo>
                  <a:lnTo>
                    <a:pt x="607146" y="886460"/>
                  </a:lnTo>
                  <a:lnTo>
                    <a:pt x="389143" y="887730"/>
                  </a:lnTo>
                  <a:close/>
                </a:path>
                <a:path w="959485" h="887729">
                  <a:moveTo>
                    <a:pt x="656318" y="784860"/>
                  </a:moveTo>
                  <a:lnTo>
                    <a:pt x="620917" y="784860"/>
                  </a:lnTo>
                  <a:lnTo>
                    <a:pt x="622301" y="782320"/>
                  </a:lnTo>
                  <a:lnTo>
                    <a:pt x="622981" y="779780"/>
                  </a:lnTo>
                  <a:lnTo>
                    <a:pt x="622919" y="772160"/>
                  </a:lnTo>
                  <a:lnTo>
                    <a:pt x="621292" y="767080"/>
                  </a:lnTo>
                  <a:lnTo>
                    <a:pt x="618074" y="764540"/>
                  </a:lnTo>
                  <a:lnTo>
                    <a:pt x="617331" y="763270"/>
                  </a:lnTo>
                  <a:lnTo>
                    <a:pt x="613645" y="759460"/>
                  </a:lnTo>
                  <a:lnTo>
                    <a:pt x="609203" y="758190"/>
                  </a:lnTo>
                  <a:lnTo>
                    <a:pt x="653000" y="758190"/>
                  </a:lnTo>
                  <a:lnTo>
                    <a:pt x="655160" y="765810"/>
                  </a:lnTo>
                  <a:lnTo>
                    <a:pt x="656207" y="774700"/>
                  </a:lnTo>
                  <a:lnTo>
                    <a:pt x="656318" y="784860"/>
                  </a:lnTo>
                  <a:close/>
                </a:path>
                <a:path w="959485" h="887729">
                  <a:moveTo>
                    <a:pt x="655253" y="854710"/>
                  </a:moveTo>
                  <a:lnTo>
                    <a:pt x="392610" y="854710"/>
                  </a:lnTo>
                  <a:lnTo>
                    <a:pt x="612363" y="853440"/>
                  </a:lnTo>
                  <a:lnTo>
                    <a:pt x="616761" y="852170"/>
                  </a:lnTo>
                  <a:lnTo>
                    <a:pt x="621277" y="847090"/>
                  </a:lnTo>
                  <a:lnTo>
                    <a:pt x="624448" y="843280"/>
                  </a:lnTo>
                  <a:lnTo>
                    <a:pt x="626047" y="839470"/>
                  </a:lnTo>
                  <a:lnTo>
                    <a:pt x="626065" y="830580"/>
                  </a:lnTo>
                  <a:lnTo>
                    <a:pt x="624418" y="825500"/>
                  </a:lnTo>
                  <a:lnTo>
                    <a:pt x="621133" y="822960"/>
                  </a:lnTo>
                  <a:lnTo>
                    <a:pt x="620449" y="821690"/>
                  </a:lnTo>
                  <a:lnTo>
                    <a:pt x="616910" y="817880"/>
                  </a:lnTo>
                  <a:lnTo>
                    <a:pt x="612620" y="816610"/>
                  </a:lnTo>
                  <a:lnTo>
                    <a:pt x="655638" y="816610"/>
                  </a:lnTo>
                  <a:lnTo>
                    <a:pt x="657811" y="822960"/>
                  </a:lnTo>
                  <a:lnTo>
                    <a:pt x="659048" y="829310"/>
                  </a:lnTo>
                  <a:lnTo>
                    <a:pt x="659320" y="836930"/>
                  </a:lnTo>
                  <a:lnTo>
                    <a:pt x="658597" y="844550"/>
                  </a:lnTo>
                  <a:lnTo>
                    <a:pt x="656880" y="850900"/>
                  </a:lnTo>
                  <a:lnTo>
                    <a:pt x="655253" y="85471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41199" y="7747161"/>
            <a:ext cx="3204210" cy="2729230"/>
            <a:chOff x="241199" y="7747161"/>
            <a:chExt cx="3204210" cy="272923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1199" y="8279999"/>
              <a:ext cx="3203929" cy="219599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1331396" y="7747161"/>
              <a:ext cx="1144270" cy="1144270"/>
            </a:xfrm>
            <a:custGeom>
              <a:avLst/>
              <a:gdLst/>
              <a:ahLst/>
              <a:cxnLst/>
              <a:rect l="l" t="t" r="r" b="b"/>
              <a:pathLst>
                <a:path w="1144270" h="1144270">
                  <a:moveTo>
                    <a:pt x="571982" y="1143940"/>
                  </a:moveTo>
                  <a:lnTo>
                    <a:pt x="525059" y="1142044"/>
                  </a:lnTo>
                  <a:lnTo>
                    <a:pt x="479193" y="1136454"/>
                  </a:lnTo>
                  <a:lnTo>
                    <a:pt x="434519" y="1127317"/>
                  </a:lnTo>
                  <a:lnTo>
                    <a:pt x="391183" y="1114781"/>
                  </a:lnTo>
                  <a:lnTo>
                    <a:pt x="349333" y="1098992"/>
                  </a:lnTo>
                  <a:lnTo>
                    <a:pt x="309116" y="1080098"/>
                  </a:lnTo>
                  <a:lnTo>
                    <a:pt x="270680" y="1058246"/>
                  </a:lnTo>
                  <a:lnTo>
                    <a:pt x="234171" y="1033583"/>
                  </a:lnTo>
                  <a:lnTo>
                    <a:pt x="199738" y="1006257"/>
                  </a:lnTo>
                  <a:lnTo>
                    <a:pt x="167526" y="976414"/>
                  </a:lnTo>
                  <a:lnTo>
                    <a:pt x="137683" y="944202"/>
                  </a:lnTo>
                  <a:lnTo>
                    <a:pt x="110356" y="909768"/>
                  </a:lnTo>
                  <a:lnTo>
                    <a:pt x="85694" y="873259"/>
                  </a:lnTo>
                  <a:lnTo>
                    <a:pt x="63842" y="834823"/>
                  </a:lnTo>
                  <a:lnTo>
                    <a:pt x="44948" y="794606"/>
                  </a:lnTo>
                  <a:lnTo>
                    <a:pt x="29159" y="752757"/>
                  </a:lnTo>
                  <a:lnTo>
                    <a:pt x="16622" y="709421"/>
                  </a:lnTo>
                  <a:lnTo>
                    <a:pt x="7486" y="664746"/>
                  </a:lnTo>
                  <a:lnTo>
                    <a:pt x="1895" y="618880"/>
                  </a:lnTo>
                  <a:lnTo>
                    <a:pt x="0" y="571968"/>
                  </a:lnTo>
                  <a:lnTo>
                    <a:pt x="1895" y="525059"/>
                  </a:lnTo>
                  <a:lnTo>
                    <a:pt x="7486" y="479193"/>
                  </a:lnTo>
                  <a:lnTo>
                    <a:pt x="16622" y="434519"/>
                  </a:lnTo>
                  <a:lnTo>
                    <a:pt x="29159" y="391183"/>
                  </a:lnTo>
                  <a:lnTo>
                    <a:pt x="44948" y="349333"/>
                  </a:lnTo>
                  <a:lnTo>
                    <a:pt x="63842" y="309117"/>
                  </a:lnTo>
                  <a:lnTo>
                    <a:pt x="85694" y="270680"/>
                  </a:lnTo>
                  <a:lnTo>
                    <a:pt x="110356" y="234172"/>
                  </a:lnTo>
                  <a:lnTo>
                    <a:pt x="137683" y="199738"/>
                  </a:lnTo>
                  <a:lnTo>
                    <a:pt x="167526" y="167526"/>
                  </a:lnTo>
                  <a:lnTo>
                    <a:pt x="199738" y="137683"/>
                  </a:lnTo>
                  <a:lnTo>
                    <a:pt x="234171" y="110357"/>
                  </a:lnTo>
                  <a:lnTo>
                    <a:pt x="270680" y="85694"/>
                  </a:lnTo>
                  <a:lnTo>
                    <a:pt x="309116" y="63842"/>
                  </a:lnTo>
                  <a:lnTo>
                    <a:pt x="349333" y="44948"/>
                  </a:lnTo>
                  <a:lnTo>
                    <a:pt x="391183" y="29159"/>
                  </a:lnTo>
                  <a:lnTo>
                    <a:pt x="434519" y="16622"/>
                  </a:lnTo>
                  <a:lnTo>
                    <a:pt x="479193" y="7486"/>
                  </a:lnTo>
                  <a:lnTo>
                    <a:pt x="525059" y="1896"/>
                  </a:lnTo>
                  <a:lnTo>
                    <a:pt x="571970" y="0"/>
                  </a:lnTo>
                  <a:lnTo>
                    <a:pt x="618880" y="1896"/>
                  </a:lnTo>
                  <a:lnTo>
                    <a:pt x="664746" y="7486"/>
                  </a:lnTo>
                  <a:lnTo>
                    <a:pt x="709421" y="16622"/>
                  </a:lnTo>
                  <a:lnTo>
                    <a:pt x="752756" y="29159"/>
                  </a:lnTo>
                  <a:lnTo>
                    <a:pt x="794606" y="44948"/>
                  </a:lnTo>
                  <a:lnTo>
                    <a:pt x="834823" y="63842"/>
                  </a:lnTo>
                  <a:lnTo>
                    <a:pt x="873259" y="85694"/>
                  </a:lnTo>
                  <a:lnTo>
                    <a:pt x="909768" y="110357"/>
                  </a:lnTo>
                  <a:lnTo>
                    <a:pt x="944202" y="137683"/>
                  </a:lnTo>
                  <a:lnTo>
                    <a:pt x="976414" y="167526"/>
                  </a:lnTo>
                  <a:lnTo>
                    <a:pt x="1006256" y="199738"/>
                  </a:lnTo>
                  <a:lnTo>
                    <a:pt x="1033583" y="234172"/>
                  </a:lnTo>
                  <a:lnTo>
                    <a:pt x="1058245" y="270680"/>
                  </a:lnTo>
                  <a:lnTo>
                    <a:pt x="1080097" y="309117"/>
                  </a:lnTo>
                  <a:lnTo>
                    <a:pt x="1098991" y="349333"/>
                  </a:lnTo>
                  <a:lnTo>
                    <a:pt x="1114780" y="391183"/>
                  </a:lnTo>
                  <a:lnTo>
                    <a:pt x="1127317" y="434519"/>
                  </a:lnTo>
                  <a:lnTo>
                    <a:pt x="1136454" y="479193"/>
                  </a:lnTo>
                  <a:lnTo>
                    <a:pt x="1142044" y="525059"/>
                  </a:lnTo>
                  <a:lnTo>
                    <a:pt x="1143940" y="571970"/>
                  </a:lnTo>
                  <a:lnTo>
                    <a:pt x="1142044" y="618880"/>
                  </a:lnTo>
                  <a:lnTo>
                    <a:pt x="1136454" y="664746"/>
                  </a:lnTo>
                  <a:lnTo>
                    <a:pt x="1127317" y="709421"/>
                  </a:lnTo>
                  <a:lnTo>
                    <a:pt x="1114780" y="752757"/>
                  </a:lnTo>
                  <a:lnTo>
                    <a:pt x="1098991" y="794606"/>
                  </a:lnTo>
                  <a:lnTo>
                    <a:pt x="1080097" y="834823"/>
                  </a:lnTo>
                  <a:lnTo>
                    <a:pt x="1058245" y="873259"/>
                  </a:lnTo>
                  <a:lnTo>
                    <a:pt x="1033583" y="909768"/>
                  </a:lnTo>
                  <a:lnTo>
                    <a:pt x="1006256" y="944202"/>
                  </a:lnTo>
                  <a:lnTo>
                    <a:pt x="976414" y="976414"/>
                  </a:lnTo>
                  <a:lnTo>
                    <a:pt x="944202" y="1006257"/>
                  </a:lnTo>
                  <a:lnTo>
                    <a:pt x="909768" y="1033583"/>
                  </a:lnTo>
                  <a:lnTo>
                    <a:pt x="873259" y="1058246"/>
                  </a:lnTo>
                  <a:lnTo>
                    <a:pt x="834823" y="1080098"/>
                  </a:lnTo>
                  <a:lnTo>
                    <a:pt x="794606" y="1098992"/>
                  </a:lnTo>
                  <a:lnTo>
                    <a:pt x="752756" y="1114781"/>
                  </a:lnTo>
                  <a:lnTo>
                    <a:pt x="709421" y="1127317"/>
                  </a:lnTo>
                  <a:lnTo>
                    <a:pt x="664746" y="1136454"/>
                  </a:lnTo>
                  <a:lnTo>
                    <a:pt x="618880" y="1142044"/>
                  </a:lnTo>
                  <a:lnTo>
                    <a:pt x="571982" y="11439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849620" y="8037179"/>
              <a:ext cx="450215" cy="285750"/>
            </a:xfrm>
            <a:custGeom>
              <a:avLst/>
              <a:gdLst/>
              <a:ahLst/>
              <a:cxnLst/>
              <a:rect l="l" t="t" r="r" b="b"/>
              <a:pathLst>
                <a:path w="450214" h="285750">
                  <a:moveTo>
                    <a:pt x="287556" y="285294"/>
                  </a:moveTo>
                  <a:lnTo>
                    <a:pt x="280812" y="280550"/>
                  </a:lnTo>
                  <a:lnTo>
                    <a:pt x="273122" y="276986"/>
                  </a:lnTo>
                  <a:lnTo>
                    <a:pt x="253531" y="276986"/>
                  </a:lnTo>
                  <a:lnTo>
                    <a:pt x="253531" y="145295"/>
                  </a:lnTo>
                  <a:lnTo>
                    <a:pt x="216298" y="173043"/>
                  </a:lnTo>
                  <a:lnTo>
                    <a:pt x="209050" y="176768"/>
                  </a:lnTo>
                  <a:lnTo>
                    <a:pt x="201190" y="178010"/>
                  </a:lnTo>
                  <a:lnTo>
                    <a:pt x="193333" y="176768"/>
                  </a:lnTo>
                  <a:lnTo>
                    <a:pt x="115667" y="120571"/>
                  </a:lnTo>
                  <a:lnTo>
                    <a:pt x="105355" y="101845"/>
                  </a:lnTo>
                  <a:lnTo>
                    <a:pt x="105984" y="94453"/>
                  </a:lnTo>
                  <a:lnTo>
                    <a:pt x="3720" y="18270"/>
                  </a:lnTo>
                  <a:lnTo>
                    <a:pt x="0" y="13118"/>
                  </a:lnTo>
                  <a:lnTo>
                    <a:pt x="25" y="7234"/>
                  </a:lnTo>
                  <a:lnTo>
                    <a:pt x="3275" y="2329"/>
                  </a:lnTo>
                  <a:lnTo>
                    <a:pt x="9225" y="112"/>
                  </a:lnTo>
                  <a:lnTo>
                    <a:pt x="11623" y="0"/>
                  </a:lnTo>
                  <a:lnTo>
                    <a:pt x="13965" y="697"/>
                  </a:lnTo>
                  <a:lnTo>
                    <a:pt x="117997" y="78375"/>
                  </a:lnTo>
                  <a:lnTo>
                    <a:pt x="121442" y="76385"/>
                  </a:lnTo>
                  <a:lnTo>
                    <a:pt x="125315" y="75272"/>
                  </a:lnTo>
                  <a:lnTo>
                    <a:pt x="135223" y="74789"/>
                  </a:lnTo>
                  <a:lnTo>
                    <a:pt x="141100" y="76622"/>
                  </a:lnTo>
                  <a:lnTo>
                    <a:pt x="201200" y="121414"/>
                  </a:lnTo>
                  <a:lnTo>
                    <a:pt x="260883" y="76959"/>
                  </a:lnTo>
                  <a:lnTo>
                    <a:pt x="266231" y="75205"/>
                  </a:lnTo>
                  <a:lnTo>
                    <a:pt x="369712" y="75205"/>
                  </a:lnTo>
                  <a:lnTo>
                    <a:pt x="444471" y="160293"/>
                  </a:lnTo>
                  <a:lnTo>
                    <a:pt x="450183" y="177634"/>
                  </a:lnTo>
                  <a:lnTo>
                    <a:pt x="449053" y="183825"/>
                  </a:lnTo>
                  <a:lnTo>
                    <a:pt x="446171" y="182228"/>
                  </a:lnTo>
                  <a:lnTo>
                    <a:pt x="440192" y="179429"/>
                  </a:lnTo>
                  <a:lnTo>
                    <a:pt x="429566" y="175551"/>
                  </a:lnTo>
                  <a:lnTo>
                    <a:pt x="418882" y="172777"/>
                  </a:lnTo>
                  <a:lnTo>
                    <a:pt x="408118" y="171089"/>
                  </a:lnTo>
                  <a:lnTo>
                    <a:pt x="397375" y="170468"/>
                  </a:lnTo>
                  <a:lnTo>
                    <a:pt x="394166" y="170468"/>
                  </a:lnTo>
                  <a:lnTo>
                    <a:pt x="353910" y="179125"/>
                  </a:lnTo>
                  <a:lnTo>
                    <a:pt x="310130" y="212243"/>
                  </a:lnTo>
                  <a:lnTo>
                    <a:pt x="291177" y="248829"/>
                  </a:lnTo>
                  <a:lnTo>
                    <a:pt x="287495" y="273108"/>
                  </a:lnTo>
                  <a:lnTo>
                    <a:pt x="287556" y="28529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1" name="object 1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108439" y="7983575"/>
              <a:ext cx="116229" cy="11602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746394" y="8624105"/>
              <a:ext cx="310515" cy="178435"/>
            </a:xfrm>
            <a:custGeom>
              <a:avLst/>
              <a:gdLst/>
              <a:ahLst/>
              <a:cxnLst/>
              <a:rect l="l" t="t" r="r" b="b"/>
              <a:pathLst>
                <a:path w="310514" h="178434">
                  <a:moveTo>
                    <a:pt x="270256" y="178237"/>
                  </a:moveTo>
                  <a:lnTo>
                    <a:pt x="39978" y="178237"/>
                  </a:lnTo>
                  <a:lnTo>
                    <a:pt x="32804" y="175381"/>
                  </a:lnTo>
                  <a:lnTo>
                    <a:pt x="7067" y="145659"/>
                  </a:lnTo>
                  <a:lnTo>
                    <a:pt x="0" y="109224"/>
                  </a:lnTo>
                  <a:lnTo>
                    <a:pt x="647" y="91309"/>
                  </a:lnTo>
                  <a:lnTo>
                    <a:pt x="11347" y="51403"/>
                  </a:lnTo>
                  <a:lnTo>
                    <a:pt x="40963" y="15954"/>
                  </a:lnTo>
                  <a:lnTo>
                    <a:pt x="89224" y="0"/>
                  </a:lnTo>
                  <a:lnTo>
                    <a:pt x="221099" y="0"/>
                  </a:lnTo>
                  <a:lnTo>
                    <a:pt x="269313" y="15954"/>
                  </a:lnTo>
                  <a:lnTo>
                    <a:pt x="298864" y="51403"/>
                  </a:lnTo>
                  <a:lnTo>
                    <a:pt x="309573" y="91309"/>
                  </a:lnTo>
                  <a:lnTo>
                    <a:pt x="310218" y="109224"/>
                  </a:lnTo>
                  <a:lnTo>
                    <a:pt x="308536" y="124360"/>
                  </a:lnTo>
                  <a:lnTo>
                    <a:pt x="290678" y="165848"/>
                  </a:lnTo>
                  <a:lnTo>
                    <a:pt x="270256" y="17823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16826" y="8427730"/>
              <a:ext cx="169651" cy="169349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475516" y="8236457"/>
              <a:ext cx="162585" cy="162298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2074869" y="8601495"/>
              <a:ext cx="120785" cy="113825"/>
            </a:xfrm>
            <a:prstGeom prst="rect">
              <a:avLst/>
            </a:prstGeom>
          </p:spPr>
        </p:pic>
        <p:pic>
          <p:nvPicPr>
            <p:cNvPr id="16" name="object 16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07390" y="8601495"/>
              <a:ext cx="120740" cy="113825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649844" y="8342972"/>
              <a:ext cx="728345" cy="360045"/>
            </a:xfrm>
            <a:custGeom>
              <a:avLst/>
              <a:gdLst/>
              <a:ahLst/>
              <a:cxnLst/>
              <a:rect l="l" t="t" r="r" b="b"/>
              <a:pathLst>
                <a:path w="728344" h="360045">
                  <a:moveTo>
                    <a:pt x="503301" y="146570"/>
                  </a:moveTo>
                  <a:lnTo>
                    <a:pt x="475576" y="4279"/>
                  </a:lnTo>
                  <a:lnTo>
                    <a:pt x="470293" y="0"/>
                  </a:lnTo>
                  <a:lnTo>
                    <a:pt x="39103" y="0"/>
                  </a:lnTo>
                  <a:lnTo>
                    <a:pt x="33007" y="0"/>
                  </a:lnTo>
                  <a:lnTo>
                    <a:pt x="27736" y="4279"/>
                  </a:lnTo>
                  <a:lnTo>
                    <a:pt x="0" y="146570"/>
                  </a:lnTo>
                  <a:lnTo>
                    <a:pt x="17068" y="165138"/>
                  </a:lnTo>
                  <a:lnTo>
                    <a:pt x="22453" y="165138"/>
                  </a:lnTo>
                  <a:lnTo>
                    <a:pt x="49618" y="25476"/>
                  </a:lnTo>
                  <a:lnTo>
                    <a:pt x="453694" y="25476"/>
                  </a:lnTo>
                  <a:lnTo>
                    <a:pt x="480898" y="165138"/>
                  </a:lnTo>
                  <a:lnTo>
                    <a:pt x="486244" y="165138"/>
                  </a:lnTo>
                  <a:lnTo>
                    <a:pt x="503301" y="146570"/>
                  </a:lnTo>
                  <a:close/>
                </a:path>
                <a:path w="728344" h="360045">
                  <a:moveTo>
                    <a:pt x="727989" y="359664"/>
                  </a:moveTo>
                  <a:lnTo>
                    <a:pt x="680504" y="116763"/>
                  </a:lnTo>
                  <a:lnTo>
                    <a:pt x="658520" y="82740"/>
                  </a:lnTo>
                  <a:lnTo>
                    <a:pt x="645261" y="79692"/>
                  </a:lnTo>
                  <a:lnTo>
                    <a:pt x="602348" y="79756"/>
                  </a:lnTo>
                  <a:lnTo>
                    <a:pt x="562991" y="101244"/>
                  </a:lnTo>
                  <a:lnTo>
                    <a:pt x="492036" y="178422"/>
                  </a:lnTo>
                  <a:lnTo>
                    <a:pt x="414934" y="178422"/>
                  </a:lnTo>
                  <a:lnTo>
                    <a:pt x="387451" y="189433"/>
                  </a:lnTo>
                  <a:lnTo>
                    <a:pt x="378294" y="213639"/>
                  </a:lnTo>
                  <a:lnTo>
                    <a:pt x="387451" y="237858"/>
                  </a:lnTo>
                  <a:lnTo>
                    <a:pt x="414934" y="248856"/>
                  </a:lnTo>
                  <a:lnTo>
                    <a:pt x="506641" y="248856"/>
                  </a:lnTo>
                  <a:lnTo>
                    <a:pt x="557936" y="205054"/>
                  </a:lnTo>
                  <a:lnTo>
                    <a:pt x="588022" y="359664"/>
                  </a:lnTo>
                  <a:lnTo>
                    <a:pt x="727989" y="3596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8" name="object 18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64863" y="8236441"/>
              <a:ext cx="162605" cy="162313"/>
            </a:xfrm>
            <a:prstGeom prst="rect">
              <a:avLst/>
            </a:prstGeom>
          </p:spPr>
        </p:pic>
        <p:sp>
          <p:nvSpPr>
            <p:cNvPr id="19" name="object 19"/>
            <p:cNvSpPr/>
            <p:nvPr/>
          </p:nvSpPr>
          <p:spPr>
            <a:xfrm>
              <a:off x="1425130" y="7907057"/>
              <a:ext cx="735965" cy="795655"/>
            </a:xfrm>
            <a:custGeom>
              <a:avLst/>
              <a:gdLst/>
              <a:ahLst/>
              <a:cxnLst/>
              <a:rect l="l" t="t" r="r" b="b"/>
              <a:pathLst>
                <a:path w="735964" h="795654">
                  <a:moveTo>
                    <a:pt x="349719" y="649554"/>
                  </a:moveTo>
                  <a:lnTo>
                    <a:pt x="340563" y="625348"/>
                  </a:lnTo>
                  <a:lnTo>
                    <a:pt x="313080" y="614337"/>
                  </a:lnTo>
                  <a:lnTo>
                    <a:pt x="235966" y="614337"/>
                  </a:lnTo>
                  <a:lnTo>
                    <a:pt x="165011" y="537159"/>
                  </a:lnTo>
                  <a:lnTo>
                    <a:pt x="125653" y="515670"/>
                  </a:lnTo>
                  <a:lnTo>
                    <a:pt x="82677" y="515607"/>
                  </a:lnTo>
                  <a:lnTo>
                    <a:pt x="69215" y="518591"/>
                  </a:lnTo>
                  <a:lnTo>
                    <a:pt x="58978" y="526707"/>
                  </a:lnTo>
                  <a:lnTo>
                    <a:pt x="51790" y="538556"/>
                  </a:lnTo>
                  <a:lnTo>
                    <a:pt x="47498" y="552742"/>
                  </a:lnTo>
                  <a:lnTo>
                    <a:pt x="0" y="795578"/>
                  </a:lnTo>
                  <a:lnTo>
                    <a:pt x="139915" y="795578"/>
                  </a:lnTo>
                  <a:lnTo>
                    <a:pt x="170053" y="640969"/>
                  </a:lnTo>
                  <a:lnTo>
                    <a:pt x="196672" y="674649"/>
                  </a:lnTo>
                  <a:lnTo>
                    <a:pt x="201993" y="678980"/>
                  </a:lnTo>
                  <a:lnTo>
                    <a:pt x="208000" y="682155"/>
                  </a:lnTo>
                  <a:lnTo>
                    <a:pt x="214515" y="684110"/>
                  </a:lnTo>
                  <a:lnTo>
                    <a:pt x="221361" y="684771"/>
                  </a:lnTo>
                  <a:lnTo>
                    <a:pt x="313080" y="684771"/>
                  </a:lnTo>
                  <a:lnTo>
                    <a:pt x="340563" y="673773"/>
                  </a:lnTo>
                  <a:lnTo>
                    <a:pt x="349719" y="649554"/>
                  </a:lnTo>
                  <a:close/>
                </a:path>
                <a:path w="735964" h="795654">
                  <a:moveTo>
                    <a:pt x="735761" y="5626"/>
                  </a:moveTo>
                  <a:lnTo>
                    <a:pt x="730186" y="0"/>
                  </a:lnTo>
                  <a:lnTo>
                    <a:pt x="229450" y="0"/>
                  </a:lnTo>
                  <a:lnTo>
                    <a:pt x="222529" y="0"/>
                  </a:lnTo>
                  <a:lnTo>
                    <a:pt x="216966" y="5626"/>
                  </a:lnTo>
                  <a:lnTo>
                    <a:pt x="216966" y="357695"/>
                  </a:lnTo>
                  <a:lnTo>
                    <a:pt x="222542" y="363245"/>
                  </a:lnTo>
                  <a:lnTo>
                    <a:pt x="663282" y="363245"/>
                  </a:lnTo>
                  <a:lnTo>
                    <a:pt x="663282" y="338239"/>
                  </a:lnTo>
                  <a:lnTo>
                    <a:pt x="241947" y="338239"/>
                  </a:lnTo>
                  <a:lnTo>
                    <a:pt x="241947" y="25069"/>
                  </a:lnTo>
                  <a:lnTo>
                    <a:pt x="710780" y="25069"/>
                  </a:lnTo>
                  <a:lnTo>
                    <a:pt x="710780" y="64071"/>
                  </a:lnTo>
                  <a:lnTo>
                    <a:pt x="735761" y="64071"/>
                  </a:lnTo>
                  <a:lnTo>
                    <a:pt x="735761" y="562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20" name="object 20"/>
          <p:cNvGrpSpPr/>
          <p:nvPr/>
        </p:nvGrpSpPr>
        <p:grpSpPr>
          <a:xfrm>
            <a:off x="4114775" y="5108513"/>
            <a:ext cx="3206115" cy="5367655"/>
            <a:chOff x="4114775" y="5108513"/>
            <a:chExt cx="3206115" cy="5367655"/>
          </a:xfrm>
        </p:grpSpPr>
        <p:pic>
          <p:nvPicPr>
            <p:cNvPr id="21" name="object 21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14775" y="8279999"/>
              <a:ext cx="3203929" cy="219599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4116611" y="5724835"/>
              <a:ext cx="3203929" cy="2195999"/>
            </a:xfrm>
            <a:prstGeom prst="rect">
              <a:avLst/>
            </a:prstGeom>
          </p:spPr>
        </p:pic>
        <p:sp>
          <p:nvSpPr>
            <p:cNvPr id="23" name="object 23"/>
            <p:cNvSpPr/>
            <p:nvPr/>
          </p:nvSpPr>
          <p:spPr>
            <a:xfrm>
              <a:off x="5144805" y="7747161"/>
              <a:ext cx="1144270" cy="1144270"/>
            </a:xfrm>
            <a:custGeom>
              <a:avLst/>
              <a:gdLst/>
              <a:ahLst/>
              <a:cxnLst/>
              <a:rect l="l" t="t" r="r" b="b"/>
              <a:pathLst>
                <a:path w="1144270" h="1144270">
                  <a:moveTo>
                    <a:pt x="571981" y="1143940"/>
                  </a:moveTo>
                  <a:lnTo>
                    <a:pt x="525059" y="1142044"/>
                  </a:lnTo>
                  <a:lnTo>
                    <a:pt x="479193" y="1136454"/>
                  </a:lnTo>
                  <a:lnTo>
                    <a:pt x="434518" y="1127317"/>
                  </a:lnTo>
                  <a:lnTo>
                    <a:pt x="391182" y="1114781"/>
                  </a:lnTo>
                  <a:lnTo>
                    <a:pt x="349333" y="1098992"/>
                  </a:lnTo>
                  <a:lnTo>
                    <a:pt x="309116" y="1080098"/>
                  </a:lnTo>
                  <a:lnTo>
                    <a:pt x="270680" y="1058246"/>
                  </a:lnTo>
                  <a:lnTo>
                    <a:pt x="234171" y="1033583"/>
                  </a:lnTo>
                  <a:lnTo>
                    <a:pt x="199737" y="1006257"/>
                  </a:lnTo>
                  <a:lnTo>
                    <a:pt x="167525" y="976414"/>
                  </a:lnTo>
                  <a:lnTo>
                    <a:pt x="137682" y="944202"/>
                  </a:lnTo>
                  <a:lnTo>
                    <a:pt x="110356" y="909768"/>
                  </a:lnTo>
                  <a:lnTo>
                    <a:pt x="85693" y="873259"/>
                  </a:lnTo>
                  <a:lnTo>
                    <a:pt x="63841" y="834823"/>
                  </a:lnTo>
                  <a:lnTo>
                    <a:pt x="44947" y="794606"/>
                  </a:lnTo>
                  <a:lnTo>
                    <a:pt x="29158" y="752757"/>
                  </a:lnTo>
                  <a:lnTo>
                    <a:pt x="16622" y="709421"/>
                  </a:lnTo>
                  <a:lnTo>
                    <a:pt x="7485" y="664746"/>
                  </a:lnTo>
                  <a:lnTo>
                    <a:pt x="1895" y="618880"/>
                  </a:lnTo>
                  <a:lnTo>
                    <a:pt x="0" y="571959"/>
                  </a:lnTo>
                  <a:lnTo>
                    <a:pt x="1895" y="525059"/>
                  </a:lnTo>
                  <a:lnTo>
                    <a:pt x="7485" y="479193"/>
                  </a:lnTo>
                  <a:lnTo>
                    <a:pt x="16622" y="434519"/>
                  </a:lnTo>
                  <a:lnTo>
                    <a:pt x="29158" y="391183"/>
                  </a:lnTo>
                  <a:lnTo>
                    <a:pt x="44947" y="349333"/>
                  </a:lnTo>
                  <a:lnTo>
                    <a:pt x="63841" y="309117"/>
                  </a:lnTo>
                  <a:lnTo>
                    <a:pt x="85693" y="270680"/>
                  </a:lnTo>
                  <a:lnTo>
                    <a:pt x="110356" y="234172"/>
                  </a:lnTo>
                  <a:lnTo>
                    <a:pt x="137682" y="199738"/>
                  </a:lnTo>
                  <a:lnTo>
                    <a:pt x="167525" y="167526"/>
                  </a:lnTo>
                  <a:lnTo>
                    <a:pt x="199737" y="137683"/>
                  </a:lnTo>
                  <a:lnTo>
                    <a:pt x="234171" y="110357"/>
                  </a:lnTo>
                  <a:lnTo>
                    <a:pt x="270680" y="85694"/>
                  </a:lnTo>
                  <a:lnTo>
                    <a:pt x="309116" y="63842"/>
                  </a:lnTo>
                  <a:lnTo>
                    <a:pt x="349333" y="44948"/>
                  </a:lnTo>
                  <a:lnTo>
                    <a:pt x="391182" y="29159"/>
                  </a:lnTo>
                  <a:lnTo>
                    <a:pt x="434518" y="16622"/>
                  </a:lnTo>
                  <a:lnTo>
                    <a:pt x="479193" y="7486"/>
                  </a:lnTo>
                  <a:lnTo>
                    <a:pt x="525059" y="1896"/>
                  </a:lnTo>
                  <a:lnTo>
                    <a:pt x="571969" y="0"/>
                  </a:lnTo>
                  <a:lnTo>
                    <a:pt x="618880" y="1896"/>
                  </a:lnTo>
                  <a:lnTo>
                    <a:pt x="664746" y="7486"/>
                  </a:lnTo>
                  <a:lnTo>
                    <a:pt x="709420" y="16622"/>
                  </a:lnTo>
                  <a:lnTo>
                    <a:pt x="752756" y="29159"/>
                  </a:lnTo>
                  <a:lnTo>
                    <a:pt x="794606" y="44948"/>
                  </a:lnTo>
                  <a:lnTo>
                    <a:pt x="834823" y="63842"/>
                  </a:lnTo>
                  <a:lnTo>
                    <a:pt x="873259" y="85694"/>
                  </a:lnTo>
                  <a:lnTo>
                    <a:pt x="909768" y="110357"/>
                  </a:lnTo>
                  <a:lnTo>
                    <a:pt x="944201" y="137683"/>
                  </a:lnTo>
                  <a:lnTo>
                    <a:pt x="976413" y="167526"/>
                  </a:lnTo>
                  <a:lnTo>
                    <a:pt x="1006256" y="199738"/>
                  </a:lnTo>
                  <a:lnTo>
                    <a:pt x="1033583" y="234172"/>
                  </a:lnTo>
                  <a:lnTo>
                    <a:pt x="1058245" y="270680"/>
                  </a:lnTo>
                  <a:lnTo>
                    <a:pt x="1080097" y="309117"/>
                  </a:lnTo>
                  <a:lnTo>
                    <a:pt x="1098991" y="349333"/>
                  </a:lnTo>
                  <a:lnTo>
                    <a:pt x="1114780" y="391183"/>
                  </a:lnTo>
                  <a:lnTo>
                    <a:pt x="1127317" y="434519"/>
                  </a:lnTo>
                  <a:lnTo>
                    <a:pt x="1136454" y="479193"/>
                  </a:lnTo>
                  <a:lnTo>
                    <a:pt x="1142044" y="525059"/>
                  </a:lnTo>
                  <a:lnTo>
                    <a:pt x="1143939" y="571970"/>
                  </a:lnTo>
                  <a:lnTo>
                    <a:pt x="1142044" y="618880"/>
                  </a:lnTo>
                  <a:lnTo>
                    <a:pt x="1136454" y="664746"/>
                  </a:lnTo>
                  <a:lnTo>
                    <a:pt x="1127317" y="709421"/>
                  </a:lnTo>
                  <a:lnTo>
                    <a:pt x="1114780" y="752757"/>
                  </a:lnTo>
                  <a:lnTo>
                    <a:pt x="1098991" y="794606"/>
                  </a:lnTo>
                  <a:lnTo>
                    <a:pt x="1080097" y="834823"/>
                  </a:lnTo>
                  <a:lnTo>
                    <a:pt x="1058245" y="873259"/>
                  </a:lnTo>
                  <a:lnTo>
                    <a:pt x="1033583" y="909768"/>
                  </a:lnTo>
                  <a:lnTo>
                    <a:pt x="1006256" y="944202"/>
                  </a:lnTo>
                  <a:lnTo>
                    <a:pt x="976413" y="976414"/>
                  </a:lnTo>
                  <a:lnTo>
                    <a:pt x="944201" y="1006257"/>
                  </a:lnTo>
                  <a:lnTo>
                    <a:pt x="909768" y="1033583"/>
                  </a:lnTo>
                  <a:lnTo>
                    <a:pt x="873259" y="1058246"/>
                  </a:lnTo>
                  <a:lnTo>
                    <a:pt x="834823" y="1080098"/>
                  </a:lnTo>
                  <a:lnTo>
                    <a:pt x="794606" y="1098992"/>
                  </a:lnTo>
                  <a:lnTo>
                    <a:pt x="752756" y="1114781"/>
                  </a:lnTo>
                  <a:lnTo>
                    <a:pt x="709420" y="1127317"/>
                  </a:lnTo>
                  <a:lnTo>
                    <a:pt x="664746" y="1136454"/>
                  </a:lnTo>
                  <a:lnTo>
                    <a:pt x="618880" y="1142044"/>
                  </a:lnTo>
                  <a:lnTo>
                    <a:pt x="571981" y="11439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258295" y="7869135"/>
              <a:ext cx="876300" cy="876300"/>
            </a:xfrm>
            <a:custGeom>
              <a:avLst/>
              <a:gdLst/>
              <a:ahLst/>
              <a:cxnLst/>
              <a:rect l="l" t="t" r="r" b="b"/>
              <a:pathLst>
                <a:path w="876300" h="876300">
                  <a:moveTo>
                    <a:pt x="650163" y="169608"/>
                  </a:moveTo>
                  <a:lnTo>
                    <a:pt x="508825" y="169608"/>
                  </a:lnTo>
                  <a:lnTo>
                    <a:pt x="508825" y="197878"/>
                  </a:lnTo>
                  <a:lnTo>
                    <a:pt x="650163" y="197878"/>
                  </a:lnTo>
                  <a:lnTo>
                    <a:pt x="650163" y="169608"/>
                  </a:lnTo>
                  <a:close/>
                </a:path>
                <a:path w="876300" h="876300">
                  <a:moveTo>
                    <a:pt x="706704" y="169608"/>
                  </a:moveTo>
                  <a:lnTo>
                    <a:pt x="678434" y="169608"/>
                  </a:lnTo>
                  <a:lnTo>
                    <a:pt x="678434" y="197878"/>
                  </a:lnTo>
                  <a:lnTo>
                    <a:pt x="706704" y="197878"/>
                  </a:lnTo>
                  <a:lnTo>
                    <a:pt x="706704" y="169608"/>
                  </a:lnTo>
                  <a:close/>
                </a:path>
                <a:path w="876300" h="876300">
                  <a:moveTo>
                    <a:pt x="763231" y="169608"/>
                  </a:moveTo>
                  <a:lnTo>
                    <a:pt x="734961" y="169608"/>
                  </a:lnTo>
                  <a:lnTo>
                    <a:pt x="734961" y="197878"/>
                  </a:lnTo>
                  <a:lnTo>
                    <a:pt x="763231" y="197878"/>
                  </a:lnTo>
                  <a:lnTo>
                    <a:pt x="763231" y="169608"/>
                  </a:lnTo>
                  <a:close/>
                </a:path>
                <a:path w="876300" h="876300">
                  <a:moveTo>
                    <a:pt x="819772" y="169608"/>
                  </a:moveTo>
                  <a:lnTo>
                    <a:pt x="791502" y="169608"/>
                  </a:lnTo>
                  <a:lnTo>
                    <a:pt x="791502" y="197878"/>
                  </a:lnTo>
                  <a:lnTo>
                    <a:pt x="819772" y="197878"/>
                  </a:lnTo>
                  <a:lnTo>
                    <a:pt x="819772" y="169608"/>
                  </a:lnTo>
                  <a:close/>
                </a:path>
                <a:path w="876300" h="876300">
                  <a:moveTo>
                    <a:pt x="819772" y="113068"/>
                  </a:moveTo>
                  <a:lnTo>
                    <a:pt x="508825" y="113068"/>
                  </a:lnTo>
                  <a:lnTo>
                    <a:pt x="508825" y="141338"/>
                  </a:lnTo>
                  <a:lnTo>
                    <a:pt x="819772" y="141338"/>
                  </a:lnTo>
                  <a:lnTo>
                    <a:pt x="819772" y="113068"/>
                  </a:lnTo>
                  <a:close/>
                </a:path>
                <a:path w="876300" h="876300">
                  <a:moveTo>
                    <a:pt x="819772" y="56540"/>
                  </a:moveTo>
                  <a:lnTo>
                    <a:pt x="508825" y="56540"/>
                  </a:lnTo>
                  <a:lnTo>
                    <a:pt x="508825" y="84810"/>
                  </a:lnTo>
                  <a:lnTo>
                    <a:pt x="819772" y="84810"/>
                  </a:lnTo>
                  <a:lnTo>
                    <a:pt x="819772" y="56540"/>
                  </a:lnTo>
                  <a:close/>
                </a:path>
                <a:path w="876300" h="876300">
                  <a:moveTo>
                    <a:pt x="862774" y="508825"/>
                  </a:moveTo>
                  <a:lnTo>
                    <a:pt x="805027" y="434555"/>
                  </a:lnTo>
                  <a:lnTo>
                    <a:pt x="805027" y="480555"/>
                  </a:lnTo>
                  <a:lnTo>
                    <a:pt x="763231" y="480555"/>
                  </a:lnTo>
                  <a:lnTo>
                    <a:pt x="755942" y="561213"/>
                  </a:lnTo>
                  <a:lnTo>
                    <a:pt x="741349" y="607364"/>
                  </a:lnTo>
                  <a:lnTo>
                    <a:pt x="719201" y="647941"/>
                  </a:lnTo>
                  <a:lnTo>
                    <a:pt x="689686" y="682764"/>
                  </a:lnTo>
                  <a:lnTo>
                    <a:pt x="652995" y="711682"/>
                  </a:lnTo>
                  <a:lnTo>
                    <a:pt x="609320" y="734504"/>
                  </a:lnTo>
                  <a:lnTo>
                    <a:pt x="558838" y="751090"/>
                  </a:lnTo>
                  <a:lnTo>
                    <a:pt x="603542" y="717232"/>
                  </a:lnTo>
                  <a:lnTo>
                    <a:pt x="640448" y="679488"/>
                  </a:lnTo>
                  <a:lnTo>
                    <a:pt x="669391" y="638048"/>
                  </a:lnTo>
                  <a:lnTo>
                    <a:pt x="690168" y="593153"/>
                  </a:lnTo>
                  <a:lnTo>
                    <a:pt x="702614" y="544982"/>
                  </a:lnTo>
                  <a:lnTo>
                    <a:pt x="706602" y="499656"/>
                  </a:lnTo>
                  <a:lnTo>
                    <a:pt x="706704" y="480555"/>
                  </a:lnTo>
                  <a:lnTo>
                    <a:pt x="664908" y="480555"/>
                  </a:lnTo>
                  <a:lnTo>
                    <a:pt x="734961" y="390499"/>
                  </a:lnTo>
                  <a:lnTo>
                    <a:pt x="805027" y="480555"/>
                  </a:lnTo>
                  <a:lnTo>
                    <a:pt x="805027" y="434555"/>
                  </a:lnTo>
                  <a:lnTo>
                    <a:pt x="770775" y="390499"/>
                  </a:lnTo>
                  <a:lnTo>
                    <a:pt x="734961" y="344462"/>
                  </a:lnTo>
                  <a:lnTo>
                    <a:pt x="607148" y="508825"/>
                  </a:lnTo>
                  <a:lnTo>
                    <a:pt x="678040" y="508825"/>
                  </a:lnTo>
                  <a:lnTo>
                    <a:pt x="677545" y="516763"/>
                  </a:lnTo>
                  <a:lnTo>
                    <a:pt x="662457" y="587006"/>
                  </a:lnTo>
                  <a:lnTo>
                    <a:pt x="641731" y="629983"/>
                  </a:lnTo>
                  <a:lnTo>
                    <a:pt x="612546" y="669277"/>
                  </a:lnTo>
                  <a:lnTo>
                    <a:pt x="574967" y="704824"/>
                  </a:lnTo>
                  <a:lnTo>
                    <a:pt x="529043" y="736574"/>
                  </a:lnTo>
                  <a:lnTo>
                    <a:pt x="474814" y="764451"/>
                  </a:lnTo>
                  <a:lnTo>
                    <a:pt x="401104" y="797242"/>
                  </a:lnTo>
                  <a:lnTo>
                    <a:pt x="481545" y="791438"/>
                  </a:lnTo>
                  <a:lnTo>
                    <a:pt x="535622" y="784783"/>
                  </a:lnTo>
                  <a:lnTo>
                    <a:pt x="585012" y="772960"/>
                  </a:lnTo>
                  <a:lnTo>
                    <a:pt x="629551" y="756119"/>
                  </a:lnTo>
                  <a:lnTo>
                    <a:pt x="669074" y="734428"/>
                  </a:lnTo>
                  <a:lnTo>
                    <a:pt x="703402" y="708050"/>
                  </a:lnTo>
                  <a:lnTo>
                    <a:pt x="732370" y="677125"/>
                  </a:lnTo>
                  <a:lnTo>
                    <a:pt x="755789" y="641819"/>
                  </a:lnTo>
                  <a:lnTo>
                    <a:pt x="773493" y="602297"/>
                  </a:lnTo>
                  <a:lnTo>
                    <a:pt x="785304" y="558698"/>
                  </a:lnTo>
                  <a:lnTo>
                    <a:pt x="791057" y="511200"/>
                  </a:lnTo>
                  <a:lnTo>
                    <a:pt x="791171" y="508825"/>
                  </a:lnTo>
                  <a:lnTo>
                    <a:pt x="862774" y="508825"/>
                  </a:lnTo>
                  <a:close/>
                </a:path>
                <a:path w="876300" h="876300">
                  <a:moveTo>
                    <a:pt x="876300" y="27940"/>
                  </a:moveTo>
                  <a:lnTo>
                    <a:pt x="874077" y="16510"/>
                  </a:lnTo>
                  <a:lnTo>
                    <a:pt x="868006" y="7620"/>
                  </a:lnTo>
                  <a:lnTo>
                    <a:pt x="859028" y="1270"/>
                  </a:lnTo>
                  <a:lnTo>
                    <a:pt x="848042" y="0"/>
                  </a:lnTo>
                  <a:lnTo>
                    <a:pt x="848042" y="27940"/>
                  </a:lnTo>
                  <a:lnTo>
                    <a:pt x="848042" y="226060"/>
                  </a:lnTo>
                  <a:lnTo>
                    <a:pt x="706704" y="226060"/>
                  </a:lnTo>
                  <a:lnTo>
                    <a:pt x="706704" y="309880"/>
                  </a:lnTo>
                  <a:lnTo>
                    <a:pt x="700405" y="312420"/>
                  </a:lnTo>
                  <a:lnTo>
                    <a:pt x="651776" y="254000"/>
                  </a:lnTo>
                  <a:lnTo>
                    <a:pt x="628523" y="226060"/>
                  </a:lnTo>
                  <a:lnTo>
                    <a:pt x="565353" y="226060"/>
                  </a:lnTo>
                  <a:lnTo>
                    <a:pt x="565353" y="367030"/>
                  </a:lnTo>
                  <a:lnTo>
                    <a:pt x="561251" y="412750"/>
                  </a:lnTo>
                  <a:lnTo>
                    <a:pt x="549414" y="455930"/>
                  </a:lnTo>
                  <a:lnTo>
                    <a:pt x="530580" y="495300"/>
                  </a:lnTo>
                  <a:lnTo>
                    <a:pt x="505460" y="530860"/>
                  </a:lnTo>
                  <a:lnTo>
                    <a:pt x="474776" y="561340"/>
                  </a:lnTo>
                  <a:lnTo>
                    <a:pt x="439254" y="586740"/>
                  </a:lnTo>
                  <a:lnTo>
                    <a:pt x="399630" y="605790"/>
                  </a:lnTo>
                  <a:lnTo>
                    <a:pt x="356628" y="617220"/>
                  </a:lnTo>
                  <a:lnTo>
                    <a:pt x="310946" y="621030"/>
                  </a:lnTo>
                  <a:lnTo>
                    <a:pt x="265277" y="617220"/>
                  </a:lnTo>
                  <a:lnTo>
                    <a:pt x="222262" y="605790"/>
                  </a:lnTo>
                  <a:lnTo>
                    <a:pt x="203771" y="596900"/>
                  </a:lnTo>
                  <a:lnTo>
                    <a:pt x="199263" y="594741"/>
                  </a:lnTo>
                  <a:lnTo>
                    <a:pt x="199263" y="626110"/>
                  </a:lnTo>
                  <a:lnTo>
                    <a:pt x="174967" y="670560"/>
                  </a:lnTo>
                  <a:lnTo>
                    <a:pt x="164680" y="664210"/>
                  </a:lnTo>
                  <a:lnTo>
                    <a:pt x="161213" y="662076"/>
                  </a:lnTo>
                  <a:lnTo>
                    <a:pt x="161213" y="694690"/>
                  </a:lnTo>
                  <a:lnTo>
                    <a:pt x="81546" y="838200"/>
                  </a:lnTo>
                  <a:lnTo>
                    <a:pt x="76720" y="843280"/>
                  </a:lnTo>
                  <a:lnTo>
                    <a:pt x="70231" y="847090"/>
                  </a:lnTo>
                  <a:lnTo>
                    <a:pt x="63093" y="847090"/>
                  </a:lnTo>
                  <a:lnTo>
                    <a:pt x="56375" y="844550"/>
                  </a:lnTo>
                  <a:lnTo>
                    <a:pt x="36106" y="830580"/>
                  </a:lnTo>
                  <a:lnTo>
                    <a:pt x="31203" y="828040"/>
                  </a:lnTo>
                  <a:lnTo>
                    <a:pt x="28270" y="821690"/>
                  </a:lnTo>
                  <a:lnTo>
                    <a:pt x="28270" y="810260"/>
                  </a:lnTo>
                  <a:lnTo>
                    <a:pt x="29044" y="807720"/>
                  </a:lnTo>
                  <a:lnTo>
                    <a:pt x="109702" y="664210"/>
                  </a:lnTo>
                  <a:lnTo>
                    <a:pt x="161213" y="694690"/>
                  </a:lnTo>
                  <a:lnTo>
                    <a:pt x="161213" y="662076"/>
                  </a:lnTo>
                  <a:lnTo>
                    <a:pt x="123571" y="638810"/>
                  </a:lnTo>
                  <a:lnTo>
                    <a:pt x="147358" y="596900"/>
                  </a:lnTo>
                  <a:lnTo>
                    <a:pt x="159702" y="605790"/>
                  </a:lnTo>
                  <a:lnTo>
                    <a:pt x="172466" y="613410"/>
                  </a:lnTo>
                  <a:lnTo>
                    <a:pt x="185648" y="619760"/>
                  </a:lnTo>
                  <a:lnTo>
                    <a:pt x="199263" y="626110"/>
                  </a:lnTo>
                  <a:lnTo>
                    <a:pt x="199263" y="594741"/>
                  </a:lnTo>
                  <a:lnTo>
                    <a:pt x="182638" y="586740"/>
                  </a:lnTo>
                  <a:lnTo>
                    <a:pt x="147129" y="561340"/>
                  </a:lnTo>
                  <a:lnTo>
                    <a:pt x="116446" y="530860"/>
                  </a:lnTo>
                  <a:lnTo>
                    <a:pt x="91325" y="495300"/>
                  </a:lnTo>
                  <a:lnTo>
                    <a:pt x="72478" y="455930"/>
                  </a:lnTo>
                  <a:lnTo>
                    <a:pt x="60642" y="412750"/>
                  </a:lnTo>
                  <a:lnTo>
                    <a:pt x="56540" y="367030"/>
                  </a:lnTo>
                  <a:lnTo>
                    <a:pt x="60642" y="321310"/>
                  </a:lnTo>
                  <a:lnTo>
                    <a:pt x="72478" y="278130"/>
                  </a:lnTo>
                  <a:lnTo>
                    <a:pt x="91325" y="238760"/>
                  </a:lnTo>
                  <a:lnTo>
                    <a:pt x="116446" y="203200"/>
                  </a:lnTo>
                  <a:lnTo>
                    <a:pt x="147129" y="172720"/>
                  </a:lnTo>
                  <a:lnTo>
                    <a:pt x="182638" y="147320"/>
                  </a:lnTo>
                  <a:lnTo>
                    <a:pt x="222262" y="128270"/>
                  </a:lnTo>
                  <a:lnTo>
                    <a:pt x="265277" y="116840"/>
                  </a:lnTo>
                  <a:lnTo>
                    <a:pt x="310946" y="113030"/>
                  </a:lnTo>
                  <a:lnTo>
                    <a:pt x="348564" y="115570"/>
                  </a:lnTo>
                  <a:lnTo>
                    <a:pt x="384949" y="123190"/>
                  </a:lnTo>
                  <a:lnTo>
                    <a:pt x="419671" y="137160"/>
                  </a:lnTo>
                  <a:lnTo>
                    <a:pt x="452285" y="154940"/>
                  </a:lnTo>
                  <a:lnTo>
                    <a:pt x="452285" y="190500"/>
                  </a:lnTo>
                  <a:lnTo>
                    <a:pt x="420636" y="168910"/>
                  </a:lnTo>
                  <a:lnTo>
                    <a:pt x="386003" y="153670"/>
                  </a:lnTo>
                  <a:lnTo>
                    <a:pt x="349186" y="143510"/>
                  </a:lnTo>
                  <a:lnTo>
                    <a:pt x="310946" y="140970"/>
                  </a:lnTo>
                  <a:lnTo>
                    <a:pt x="265430" y="144780"/>
                  </a:lnTo>
                  <a:lnTo>
                    <a:pt x="222999" y="158750"/>
                  </a:lnTo>
                  <a:lnTo>
                    <a:pt x="184581" y="179070"/>
                  </a:lnTo>
                  <a:lnTo>
                    <a:pt x="151104" y="207010"/>
                  </a:lnTo>
                  <a:lnTo>
                    <a:pt x="123469" y="240030"/>
                  </a:lnTo>
                  <a:lnTo>
                    <a:pt x="102603" y="279400"/>
                  </a:lnTo>
                  <a:lnTo>
                    <a:pt x="89408" y="321310"/>
                  </a:lnTo>
                  <a:lnTo>
                    <a:pt x="84810" y="367030"/>
                  </a:lnTo>
                  <a:lnTo>
                    <a:pt x="89408" y="412750"/>
                  </a:lnTo>
                  <a:lnTo>
                    <a:pt x="102603" y="454660"/>
                  </a:lnTo>
                  <a:lnTo>
                    <a:pt x="123469" y="492760"/>
                  </a:lnTo>
                  <a:lnTo>
                    <a:pt x="151104" y="527050"/>
                  </a:lnTo>
                  <a:lnTo>
                    <a:pt x="184581" y="553720"/>
                  </a:lnTo>
                  <a:lnTo>
                    <a:pt x="222999" y="575310"/>
                  </a:lnTo>
                  <a:lnTo>
                    <a:pt x="265430" y="588010"/>
                  </a:lnTo>
                  <a:lnTo>
                    <a:pt x="310946" y="593090"/>
                  </a:lnTo>
                  <a:lnTo>
                    <a:pt x="356476" y="588010"/>
                  </a:lnTo>
                  <a:lnTo>
                    <a:pt x="398894" y="575310"/>
                  </a:lnTo>
                  <a:lnTo>
                    <a:pt x="437311" y="553720"/>
                  </a:lnTo>
                  <a:lnTo>
                    <a:pt x="470789" y="527050"/>
                  </a:lnTo>
                  <a:lnTo>
                    <a:pt x="488188" y="505460"/>
                  </a:lnTo>
                  <a:lnTo>
                    <a:pt x="498424" y="492760"/>
                  </a:lnTo>
                  <a:lnTo>
                    <a:pt x="519290" y="454660"/>
                  </a:lnTo>
                  <a:lnTo>
                    <a:pt x="532485" y="412750"/>
                  </a:lnTo>
                  <a:lnTo>
                    <a:pt x="537095" y="367030"/>
                  </a:lnTo>
                  <a:lnTo>
                    <a:pt x="535127" y="336550"/>
                  </a:lnTo>
                  <a:lnTo>
                    <a:pt x="529336" y="308610"/>
                  </a:lnTo>
                  <a:lnTo>
                    <a:pt x="519811" y="280670"/>
                  </a:lnTo>
                  <a:lnTo>
                    <a:pt x="508825" y="258381"/>
                  </a:lnTo>
                  <a:lnTo>
                    <a:pt x="508825" y="367030"/>
                  </a:lnTo>
                  <a:lnTo>
                    <a:pt x="504901" y="406400"/>
                  </a:lnTo>
                  <a:lnTo>
                    <a:pt x="493636" y="443230"/>
                  </a:lnTo>
                  <a:lnTo>
                    <a:pt x="475843" y="476250"/>
                  </a:lnTo>
                  <a:lnTo>
                    <a:pt x="452285" y="505460"/>
                  </a:lnTo>
                  <a:lnTo>
                    <a:pt x="452285" y="480060"/>
                  </a:lnTo>
                  <a:lnTo>
                    <a:pt x="445693" y="436880"/>
                  </a:lnTo>
                  <a:lnTo>
                    <a:pt x="427278" y="400050"/>
                  </a:lnTo>
                  <a:lnTo>
                    <a:pt x="424014" y="396532"/>
                  </a:lnTo>
                  <a:lnTo>
                    <a:pt x="424014" y="480060"/>
                  </a:lnTo>
                  <a:lnTo>
                    <a:pt x="424014" y="529590"/>
                  </a:lnTo>
                  <a:lnTo>
                    <a:pt x="398729" y="543560"/>
                  </a:lnTo>
                  <a:lnTo>
                    <a:pt x="371208" y="554990"/>
                  </a:lnTo>
                  <a:lnTo>
                    <a:pt x="341833" y="562610"/>
                  </a:lnTo>
                  <a:lnTo>
                    <a:pt x="310946" y="565150"/>
                  </a:lnTo>
                  <a:lnTo>
                    <a:pt x="280073" y="562610"/>
                  </a:lnTo>
                  <a:lnTo>
                    <a:pt x="250685" y="554990"/>
                  </a:lnTo>
                  <a:lnTo>
                    <a:pt x="223164" y="543560"/>
                  </a:lnTo>
                  <a:lnTo>
                    <a:pt x="197878" y="529590"/>
                  </a:lnTo>
                  <a:lnTo>
                    <a:pt x="197878" y="505460"/>
                  </a:lnTo>
                  <a:lnTo>
                    <a:pt x="197878" y="480060"/>
                  </a:lnTo>
                  <a:lnTo>
                    <a:pt x="206781" y="435610"/>
                  </a:lnTo>
                  <a:lnTo>
                    <a:pt x="231038" y="400050"/>
                  </a:lnTo>
                  <a:lnTo>
                    <a:pt x="266979" y="375920"/>
                  </a:lnTo>
                  <a:lnTo>
                    <a:pt x="310946" y="367030"/>
                  </a:lnTo>
                  <a:lnTo>
                    <a:pt x="354914" y="375920"/>
                  </a:lnTo>
                  <a:lnTo>
                    <a:pt x="390855" y="400050"/>
                  </a:lnTo>
                  <a:lnTo>
                    <a:pt x="415124" y="435610"/>
                  </a:lnTo>
                  <a:lnTo>
                    <a:pt x="424014" y="480060"/>
                  </a:lnTo>
                  <a:lnTo>
                    <a:pt x="424014" y="396532"/>
                  </a:lnTo>
                  <a:lnTo>
                    <a:pt x="399084" y="369570"/>
                  </a:lnTo>
                  <a:lnTo>
                    <a:pt x="394601" y="367030"/>
                  </a:lnTo>
                  <a:lnTo>
                    <a:pt x="363181" y="349250"/>
                  </a:lnTo>
                  <a:lnTo>
                    <a:pt x="372948" y="339090"/>
                  </a:lnTo>
                  <a:lnTo>
                    <a:pt x="376605" y="335280"/>
                  </a:lnTo>
                  <a:lnTo>
                    <a:pt x="386880" y="320040"/>
                  </a:lnTo>
                  <a:lnTo>
                    <a:pt x="393446" y="302260"/>
                  </a:lnTo>
                  <a:lnTo>
                    <a:pt x="395757" y="281940"/>
                  </a:lnTo>
                  <a:lnTo>
                    <a:pt x="389077" y="248920"/>
                  </a:lnTo>
                  <a:lnTo>
                    <a:pt x="373481" y="226060"/>
                  </a:lnTo>
                  <a:lnTo>
                    <a:pt x="370890" y="222250"/>
                  </a:lnTo>
                  <a:lnTo>
                    <a:pt x="367487" y="220014"/>
                  </a:lnTo>
                  <a:lnTo>
                    <a:pt x="367487" y="281940"/>
                  </a:lnTo>
                  <a:lnTo>
                    <a:pt x="363042" y="303530"/>
                  </a:lnTo>
                  <a:lnTo>
                    <a:pt x="350913" y="322580"/>
                  </a:lnTo>
                  <a:lnTo>
                    <a:pt x="332943" y="334010"/>
                  </a:lnTo>
                  <a:lnTo>
                    <a:pt x="310946" y="339090"/>
                  </a:lnTo>
                  <a:lnTo>
                    <a:pt x="288950" y="334010"/>
                  </a:lnTo>
                  <a:lnTo>
                    <a:pt x="270979" y="322580"/>
                  </a:lnTo>
                  <a:lnTo>
                    <a:pt x="258864" y="303530"/>
                  </a:lnTo>
                  <a:lnTo>
                    <a:pt x="254419" y="281940"/>
                  </a:lnTo>
                  <a:lnTo>
                    <a:pt x="258864" y="260350"/>
                  </a:lnTo>
                  <a:lnTo>
                    <a:pt x="270979" y="242570"/>
                  </a:lnTo>
                  <a:lnTo>
                    <a:pt x="288950" y="229870"/>
                  </a:lnTo>
                  <a:lnTo>
                    <a:pt x="310946" y="226060"/>
                  </a:lnTo>
                  <a:lnTo>
                    <a:pt x="332943" y="229870"/>
                  </a:lnTo>
                  <a:lnTo>
                    <a:pt x="350913" y="242570"/>
                  </a:lnTo>
                  <a:lnTo>
                    <a:pt x="363042" y="260350"/>
                  </a:lnTo>
                  <a:lnTo>
                    <a:pt x="367487" y="281940"/>
                  </a:lnTo>
                  <a:lnTo>
                    <a:pt x="367487" y="220014"/>
                  </a:lnTo>
                  <a:lnTo>
                    <a:pt x="343928" y="204470"/>
                  </a:lnTo>
                  <a:lnTo>
                    <a:pt x="310946" y="196850"/>
                  </a:lnTo>
                  <a:lnTo>
                    <a:pt x="277964" y="204470"/>
                  </a:lnTo>
                  <a:lnTo>
                    <a:pt x="251015" y="222250"/>
                  </a:lnTo>
                  <a:lnTo>
                    <a:pt x="232816" y="248920"/>
                  </a:lnTo>
                  <a:lnTo>
                    <a:pt x="226148" y="281940"/>
                  </a:lnTo>
                  <a:lnTo>
                    <a:pt x="228460" y="302260"/>
                  </a:lnTo>
                  <a:lnTo>
                    <a:pt x="235026" y="320040"/>
                  </a:lnTo>
                  <a:lnTo>
                    <a:pt x="245287" y="335280"/>
                  </a:lnTo>
                  <a:lnTo>
                    <a:pt x="258724" y="349250"/>
                  </a:lnTo>
                  <a:lnTo>
                    <a:pt x="222808" y="369570"/>
                  </a:lnTo>
                  <a:lnTo>
                    <a:pt x="194627" y="400050"/>
                  </a:lnTo>
                  <a:lnTo>
                    <a:pt x="176199" y="436880"/>
                  </a:lnTo>
                  <a:lnTo>
                    <a:pt x="169608" y="480060"/>
                  </a:lnTo>
                  <a:lnTo>
                    <a:pt x="169608" y="505460"/>
                  </a:lnTo>
                  <a:lnTo>
                    <a:pt x="146062" y="476250"/>
                  </a:lnTo>
                  <a:lnTo>
                    <a:pt x="128257" y="443230"/>
                  </a:lnTo>
                  <a:lnTo>
                    <a:pt x="117005" y="406400"/>
                  </a:lnTo>
                  <a:lnTo>
                    <a:pt x="113080" y="367030"/>
                  </a:lnTo>
                  <a:lnTo>
                    <a:pt x="118313" y="321310"/>
                  </a:lnTo>
                  <a:lnTo>
                    <a:pt x="133223" y="279400"/>
                  </a:lnTo>
                  <a:lnTo>
                    <a:pt x="156603" y="242570"/>
                  </a:lnTo>
                  <a:lnTo>
                    <a:pt x="187274" y="212090"/>
                  </a:lnTo>
                  <a:lnTo>
                    <a:pt x="224015" y="189230"/>
                  </a:lnTo>
                  <a:lnTo>
                    <a:pt x="265633" y="173990"/>
                  </a:lnTo>
                  <a:lnTo>
                    <a:pt x="310946" y="168910"/>
                  </a:lnTo>
                  <a:lnTo>
                    <a:pt x="350342" y="172720"/>
                  </a:lnTo>
                  <a:lnTo>
                    <a:pt x="387858" y="184150"/>
                  </a:lnTo>
                  <a:lnTo>
                    <a:pt x="422351" y="203200"/>
                  </a:lnTo>
                  <a:lnTo>
                    <a:pt x="452678" y="228600"/>
                  </a:lnTo>
                  <a:lnTo>
                    <a:pt x="454825" y="237490"/>
                  </a:lnTo>
                  <a:lnTo>
                    <a:pt x="459028" y="243840"/>
                  </a:lnTo>
                  <a:lnTo>
                    <a:pt x="464921" y="248920"/>
                  </a:lnTo>
                  <a:lnTo>
                    <a:pt x="472160" y="252730"/>
                  </a:lnTo>
                  <a:lnTo>
                    <a:pt x="487972" y="278130"/>
                  </a:lnTo>
                  <a:lnTo>
                    <a:pt x="499452" y="306070"/>
                  </a:lnTo>
                  <a:lnTo>
                    <a:pt x="506463" y="336550"/>
                  </a:lnTo>
                  <a:lnTo>
                    <a:pt x="508825" y="367030"/>
                  </a:lnTo>
                  <a:lnTo>
                    <a:pt x="508825" y="258381"/>
                  </a:lnTo>
                  <a:lnTo>
                    <a:pt x="506666" y="254000"/>
                  </a:lnTo>
                  <a:lnTo>
                    <a:pt x="538797" y="254000"/>
                  </a:lnTo>
                  <a:lnTo>
                    <a:pt x="550240" y="280670"/>
                  </a:lnTo>
                  <a:lnTo>
                    <a:pt x="558558" y="308610"/>
                  </a:lnTo>
                  <a:lnTo>
                    <a:pt x="563638" y="337820"/>
                  </a:lnTo>
                  <a:lnTo>
                    <a:pt x="565353" y="367030"/>
                  </a:lnTo>
                  <a:lnTo>
                    <a:pt x="565353" y="226060"/>
                  </a:lnTo>
                  <a:lnTo>
                    <a:pt x="480555" y="226060"/>
                  </a:lnTo>
                  <a:lnTo>
                    <a:pt x="480555" y="190500"/>
                  </a:lnTo>
                  <a:lnTo>
                    <a:pt x="480555" y="121920"/>
                  </a:lnTo>
                  <a:lnTo>
                    <a:pt x="480555" y="27940"/>
                  </a:lnTo>
                  <a:lnTo>
                    <a:pt x="848042" y="27940"/>
                  </a:lnTo>
                  <a:lnTo>
                    <a:pt x="848042" y="0"/>
                  </a:lnTo>
                  <a:lnTo>
                    <a:pt x="480555" y="0"/>
                  </a:lnTo>
                  <a:lnTo>
                    <a:pt x="469569" y="1270"/>
                  </a:lnTo>
                  <a:lnTo>
                    <a:pt x="460578" y="7620"/>
                  </a:lnTo>
                  <a:lnTo>
                    <a:pt x="454520" y="16510"/>
                  </a:lnTo>
                  <a:lnTo>
                    <a:pt x="452285" y="27940"/>
                  </a:lnTo>
                  <a:lnTo>
                    <a:pt x="452285" y="121920"/>
                  </a:lnTo>
                  <a:lnTo>
                    <a:pt x="434467" y="113030"/>
                  </a:lnTo>
                  <a:lnTo>
                    <a:pt x="419188" y="105410"/>
                  </a:lnTo>
                  <a:lnTo>
                    <a:pt x="384378" y="93980"/>
                  </a:lnTo>
                  <a:lnTo>
                    <a:pt x="348183" y="86360"/>
                  </a:lnTo>
                  <a:lnTo>
                    <a:pt x="310946" y="83820"/>
                  </a:lnTo>
                  <a:lnTo>
                    <a:pt x="265163" y="87630"/>
                  </a:lnTo>
                  <a:lnTo>
                    <a:pt x="221703" y="99060"/>
                  </a:lnTo>
                  <a:lnTo>
                    <a:pt x="181152" y="115570"/>
                  </a:lnTo>
                  <a:lnTo>
                    <a:pt x="144119" y="138430"/>
                  </a:lnTo>
                  <a:lnTo>
                    <a:pt x="111163" y="167640"/>
                  </a:lnTo>
                  <a:lnTo>
                    <a:pt x="82892" y="199390"/>
                  </a:lnTo>
                  <a:lnTo>
                    <a:pt x="59867" y="237490"/>
                  </a:lnTo>
                  <a:lnTo>
                    <a:pt x="42710" y="278130"/>
                  </a:lnTo>
                  <a:lnTo>
                    <a:pt x="31978" y="321310"/>
                  </a:lnTo>
                  <a:lnTo>
                    <a:pt x="28270" y="367030"/>
                  </a:lnTo>
                  <a:lnTo>
                    <a:pt x="32651" y="416560"/>
                  </a:lnTo>
                  <a:lnTo>
                    <a:pt x="45275" y="463550"/>
                  </a:lnTo>
                  <a:lnTo>
                    <a:pt x="65366" y="506730"/>
                  </a:lnTo>
                  <a:lnTo>
                    <a:pt x="92189" y="544830"/>
                  </a:lnTo>
                  <a:lnTo>
                    <a:pt x="124942" y="579120"/>
                  </a:lnTo>
                  <a:lnTo>
                    <a:pt x="2044" y="797560"/>
                  </a:lnTo>
                  <a:lnTo>
                    <a:pt x="0" y="805180"/>
                  </a:lnTo>
                  <a:lnTo>
                    <a:pt x="0" y="816610"/>
                  </a:lnTo>
                  <a:lnTo>
                    <a:pt x="20434" y="854710"/>
                  </a:lnTo>
                  <a:lnTo>
                    <a:pt x="40690" y="867410"/>
                  </a:lnTo>
                  <a:lnTo>
                    <a:pt x="46583" y="871220"/>
                  </a:lnTo>
                  <a:lnTo>
                    <a:pt x="52857" y="873760"/>
                  </a:lnTo>
                  <a:lnTo>
                    <a:pt x="66141" y="876300"/>
                  </a:lnTo>
                  <a:lnTo>
                    <a:pt x="78282" y="873760"/>
                  </a:lnTo>
                  <a:lnTo>
                    <a:pt x="89395" y="869950"/>
                  </a:lnTo>
                  <a:lnTo>
                    <a:pt x="98907" y="862330"/>
                  </a:lnTo>
                  <a:lnTo>
                    <a:pt x="106235" y="852170"/>
                  </a:lnTo>
                  <a:lnTo>
                    <a:pt x="109042" y="847090"/>
                  </a:lnTo>
                  <a:lnTo>
                    <a:pt x="207010" y="670560"/>
                  </a:lnTo>
                  <a:lnTo>
                    <a:pt x="226034" y="636270"/>
                  </a:lnTo>
                  <a:lnTo>
                    <a:pt x="246456" y="642620"/>
                  </a:lnTo>
                  <a:lnTo>
                    <a:pt x="267462" y="646430"/>
                  </a:lnTo>
                  <a:lnTo>
                    <a:pt x="288975" y="648970"/>
                  </a:lnTo>
                  <a:lnTo>
                    <a:pt x="310946" y="648970"/>
                  </a:lnTo>
                  <a:lnTo>
                    <a:pt x="356743" y="646430"/>
                  </a:lnTo>
                  <a:lnTo>
                    <a:pt x="395363" y="636270"/>
                  </a:lnTo>
                  <a:lnTo>
                    <a:pt x="400202" y="635000"/>
                  </a:lnTo>
                  <a:lnTo>
                    <a:pt x="440740" y="618490"/>
                  </a:lnTo>
                  <a:lnTo>
                    <a:pt x="477786" y="594360"/>
                  </a:lnTo>
                  <a:lnTo>
                    <a:pt x="510730" y="566420"/>
                  </a:lnTo>
                  <a:lnTo>
                    <a:pt x="539013" y="533400"/>
                  </a:lnTo>
                  <a:lnTo>
                    <a:pt x="562025" y="496570"/>
                  </a:lnTo>
                  <a:lnTo>
                    <a:pt x="579196" y="455930"/>
                  </a:lnTo>
                  <a:lnTo>
                    <a:pt x="589915" y="412750"/>
                  </a:lnTo>
                  <a:lnTo>
                    <a:pt x="593623" y="367030"/>
                  </a:lnTo>
                  <a:lnTo>
                    <a:pt x="592099" y="337820"/>
                  </a:lnTo>
                  <a:lnTo>
                    <a:pt x="587578" y="308610"/>
                  </a:lnTo>
                  <a:lnTo>
                    <a:pt x="580161" y="280670"/>
                  </a:lnTo>
                  <a:lnTo>
                    <a:pt x="569937" y="254000"/>
                  </a:lnTo>
                  <a:lnTo>
                    <a:pt x="615264" y="254000"/>
                  </a:lnTo>
                  <a:lnTo>
                    <a:pt x="675944" y="326390"/>
                  </a:lnTo>
                  <a:lnTo>
                    <a:pt x="701560" y="339090"/>
                  </a:lnTo>
                  <a:lnTo>
                    <a:pt x="714565" y="336550"/>
                  </a:lnTo>
                  <a:lnTo>
                    <a:pt x="725182" y="328930"/>
                  </a:lnTo>
                  <a:lnTo>
                    <a:pt x="732345" y="318770"/>
                  </a:lnTo>
                  <a:lnTo>
                    <a:pt x="733539" y="312420"/>
                  </a:lnTo>
                  <a:lnTo>
                    <a:pt x="734961" y="304800"/>
                  </a:lnTo>
                  <a:lnTo>
                    <a:pt x="734961" y="254000"/>
                  </a:lnTo>
                  <a:lnTo>
                    <a:pt x="848042" y="254000"/>
                  </a:lnTo>
                  <a:lnTo>
                    <a:pt x="859028" y="251460"/>
                  </a:lnTo>
                  <a:lnTo>
                    <a:pt x="868006" y="245110"/>
                  </a:lnTo>
                  <a:lnTo>
                    <a:pt x="874077" y="236220"/>
                  </a:lnTo>
                  <a:lnTo>
                    <a:pt x="876300" y="226060"/>
                  </a:lnTo>
                  <a:lnTo>
                    <a:pt x="876300" y="2794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5" name="object 25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146641" y="5108513"/>
              <a:ext cx="1143939" cy="1143940"/>
            </a:xfrm>
            <a:prstGeom prst="rect">
              <a:avLst/>
            </a:prstGeom>
          </p:spPr>
        </p:pic>
      </p:grpSp>
      <p:sp>
        <p:nvSpPr>
          <p:cNvPr id="26" name="object 26"/>
          <p:cNvSpPr txBox="1"/>
          <p:nvPr/>
        </p:nvSpPr>
        <p:spPr>
          <a:xfrm>
            <a:off x="304014" y="6157895"/>
            <a:ext cx="3085465" cy="1568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Encourager</a:t>
            </a:r>
            <a:r>
              <a:rPr sz="1400" b="1" spc="4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05" dirty="0">
                <a:solidFill>
                  <a:srgbClr val="FFFFFF"/>
                </a:solidFill>
                <a:latin typeface="Calibri"/>
                <a:cs typeface="Calibri"/>
              </a:rPr>
              <a:t>l’esprit</a:t>
            </a:r>
            <a:r>
              <a:rPr sz="1400" b="1" spc="40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sportif</a:t>
            </a:r>
            <a:r>
              <a:rPr sz="1400" b="1" spc="40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au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sein</a:t>
            </a:r>
            <a:r>
              <a:rPr sz="1400" b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en</a:t>
            </a:r>
            <a:r>
              <a:rPr sz="1400" b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initiant</a:t>
            </a:r>
            <a:r>
              <a:rPr sz="1400" b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projets</a:t>
            </a:r>
            <a:r>
              <a:rPr sz="1400" b="1" spc="455" dirty="0">
                <a:solidFill>
                  <a:srgbClr val="FFFFFF"/>
                </a:solidFill>
                <a:latin typeface="Calibri"/>
                <a:cs typeface="Calibri"/>
              </a:rPr>
              <a:t>    </a:t>
            </a:r>
            <a:r>
              <a:rPr sz="1400" b="1" spc="105" dirty="0">
                <a:solidFill>
                  <a:srgbClr val="FFFFFF"/>
                </a:solidFill>
                <a:latin typeface="Calibri"/>
                <a:cs typeface="Calibri"/>
              </a:rPr>
              <a:t>fair-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play</a:t>
            </a:r>
            <a:r>
              <a:rPr sz="1400" b="1" spc="459" dirty="0">
                <a:solidFill>
                  <a:srgbClr val="FFFFFF"/>
                </a:solidFill>
                <a:latin typeface="Calibri"/>
                <a:cs typeface="Calibri"/>
              </a:rPr>
              <a:t>   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ou</a:t>
            </a:r>
            <a:r>
              <a:rPr sz="1400" b="1" spc="459" dirty="0">
                <a:solidFill>
                  <a:srgbClr val="FFFFFF"/>
                </a:solidFill>
                <a:latin typeface="Calibri"/>
                <a:cs typeface="Calibri"/>
              </a:rPr>
              <a:t>   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en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collaborant</a:t>
            </a:r>
            <a:r>
              <a:rPr sz="1400" b="1" spc="25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avec</a:t>
            </a:r>
            <a:r>
              <a:rPr sz="1400" b="1" spc="25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400" b="1" spc="25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Fédération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400" b="1" spc="4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promouvoir</a:t>
            </a:r>
            <a:r>
              <a:rPr sz="1400" b="1" spc="4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400" b="1" spc="4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différentes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actions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«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Stick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5" dirty="0">
                <a:solidFill>
                  <a:srgbClr val="FFFFFF"/>
                </a:solidFill>
                <a:latin typeface="Calibri"/>
                <a:cs typeface="Calibri"/>
              </a:rPr>
              <a:t>fair-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play.</a:t>
            </a:r>
            <a:r>
              <a:rPr sz="1400" b="1" spc="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-50" dirty="0">
                <a:solidFill>
                  <a:srgbClr val="FFFFFF"/>
                </a:solidFill>
                <a:latin typeface="Calibri"/>
                <a:cs typeface="Calibri"/>
              </a:rPr>
              <a:t>»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24666" y="9109051"/>
            <a:ext cx="3085465" cy="539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20500"/>
              </a:lnSpc>
              <a:spcBef>
                <a:spcPts val="100"/>
              </a:spcBef>
              <a:tabLst>
                <a:tab pos="1178560" algn="l"/>
                <a:tab pos="1780539" algn="l"/>
                <a:tab pos="2842895" algn="l"/>
              </a:tabLst>
            </a:pP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Participer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aux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modules</a:t>
            </a:r>
            <a:r>
              <a:rPr sz="1400" b="1" dirty="0">
                <a:solidFill>
                  <a:srgbClr val="FFFFFF"/>
                </a:solidFill>
                <a:latin typeface="Calibri"/>
                <a:cs typeface="Calibri"/>
              </a:rPr>
              <a:t>	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formation</a:t>
            </a:r>
            <a:r>
              <a:rPr sz="1400" b="1" spc="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l’Ethics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Academy.</a:t>
            </a:r>
            <a:endParaRPr sz="1400" dirty="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4174075" y="8897048"/>
            <a:ext cx="3085465" cy="1443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75" dirty="0">
                <a:solidFill>
                  <a:srgbClr val="FFFFFF"/>
                </a:solidFill>
                <a:latin typeface="Calibri"/>
                <a:cs typeface="Calibri"/>
              </a:rPr>
              <a:t>Assumer</a:t>
            </a:r>
            <a:r>
              <a:rPr sz="14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rôle</a:t>
            </a:r>
            <a:r>
              <a:rPr sz="1400" b="1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personne</a:t>
            </a:r>
            <a:r>
              <a:rPr sz="1400" b="1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de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contact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entre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204" dirty="0">
                <a:solidFill>
                  <a:srgbClr val="FFFFFF"/>
                </a:solidFill>
                <a:latin typeface="Calibri"/>
                <a:cs typeface="Calibri"/>
              </a:rPr>
              <a:t>mon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65" dirty="0">
                <a:solidFill>
                  <a:srgbClr val="FFFFFF"/>
                </a:solidFill>
                <a:latin typeface="Calibri"/>
                <a:cs typeface="Calibri"/>
              </a:rPr>
              <a:t>club</a:t>
            </a:r>
            <a:r>
              <a:rPr sz="1400" b="1" spc="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400" b="1" spc="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20" dirty="0">
                <a:solidFill>
                  <a:srgbClr val="FFFFFF"/>
                </a:solidFill>
                <a:latin typeface="Calibri"/>
                <a:cs typeface="Calibri"/>
              </a:rPr>
              <a:t>LFH.</a:t>
            </a:r>
            <a:endParaRPr sz="1400">
              <a:latin typeface="Calibri"/>
              <a:cs typeface="Calibri"/>
            </a:endParaRPr>
          </a:p>
          <a:p>
            <a:pPr marL="12700" marR="5080" algn="just">
              <a:lnSpc>
                <a:spcPts val="1420"/>
              </a:lnSpc>
              <a:spcBef>
                <a:spcPts val="85"/>
              </a:spcBef>
            </a:pPr>
            <a:r>
              <a:rPr sz="1000" spc="105" dirty="0">
                <a:solidFill>
                  <a:srgbClr val="FFFFFF"/>
                </a:solidFill>
                <a:latin typeface="Calibri"/>
                <a:cs typeface="Calibri"/>
              </a:rPr>
              <a:t>Si</a:t>
            </a:r>
            <a:r>
              <a:rPr sz="1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nécessaire,</a:t>
            </a:r>
            <a:r>
              <a:rPr sz="1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0" dirty="0">
                <a:solidFill>
                  <a:srgbClr val="FFFFFF"/>
                </a:solidFill>
                <a:latin typeface="Calibri"/>
                <a:cs typeface="Calibri"/>
              </a:rPr>
              <a:t>rapporter</a:t>
            </a:r>
            <a:r>
              <a:rPr sz="1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000" spc="3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0" dirty="0">
                <a:solidFill>
                  <a:srgbClr val="FFFFFF"/>
                </a:solidFill>
                <a:latin typeface="Calibri"/>
                <a:cs typeface="Calibri"/>
              </a:rPr>
              <a:t>type</a:t>
            </a:r>
            <a:r>
              <a:rPr sz="1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000" spc="3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5" dirty="0">
                <a:solidFill>
                  <a:srgbClr val="FFFFFF"/>
                </a:solidFill>
                <a:latin typeface="Calibri"/>
                <a:cs typeface="Calibri"/>
              </a:rPr>
              <a:t>problèmes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rencontrés</a:t>
            </a:r>
            <a:r>
              <a:rPr sz="1000" spc="3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afin</a:t>
            </a:r>
            <a:r>
              <a:rPr sz="1000" spc="3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d’une</a:t>
            </a:r>
            <a:r>
              <a:rPr sz="1000" spc="3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60" dirty="0">
                <a:solidFill>
                  <a:srgbClr val="FFFFFF"/>
                </a:solidFill>
                <a:latin typeface="Calibri"/>
                <a:cs typeface="Calibri"/>
              </a:rPr>
              <a:t>part,</a:t>
            </a:r>
            <a:r>
              <a:rPr sz="1000" spc="3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4" dirty="0">
                <a:solidFill>
                  <a:srgbClr val="FFFFFF"/>
                </a:solidFill>
                <a:latin typeface="Calibri"/>
                <a:cs typeface="Calibri"/>
              </a:rPr>
              <a:t>que</a:t>
            </a:r>
            <a:r>
              <a:rPr sz="1000" spc="3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000" spc="3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0" dirty="0">
                <a:solidFill>
                  <a:srgbClr val="FFFFFF"/>
                </a:solidFill>
                <a:latin typeface="Calibri"/>
                <a:cs typeface="Calibri"/>
              </a:rPr>
              <a:t>Fédération </a:t>
            </a:r>
            <a:r>
              <a:rPr sz="1000" spc="100" dirty="0">
                <a:solidFill>
                  <a:srgbClr val="FFFFFF"/>
                </a:solidFill>
                <a:latin typeface="Calibri"/>
                <a:cs typeface="Calibri"/>
              </a:rPr>
              <a:t>prenne</a:t>
            </a:r>
            <a:r>
              <a:rPr sz="1000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00" dirty="0">
                <a:solidFill>
                  <a:srgbClr val="FFFFFF"/>
                </a:solidFill>
                <a:latin typeface="Calibri"/>
                <a:cs typeface="Calibri"/>
              </a:rPr>
              <a:t>connaissance</a:t>
            </a:r>
            <a:r>
              <a:rPr sz="1000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000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sz="1000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85" dirty="0">
                <a:solidFill>
                  <a:srgbClr val="FFFFFF"/>
                </a:solidFill>
                <a:latin typeface="Calibri"/>
                <a:cs typeface="Calibri"/>
              </a:rPr>
              <a:t>situation</a:t>
            </a:r>
            <a:r>
              <a:rPr sz="1000" spc="2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et</a:t>
            </a:r>
            <a:r>
              <a:rPr sz="1000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60" dirty="0">
                <a:solidFill>
                  <a:srgbClr val="FFFFFF"/>
                </a:solidFill>
                <a:latin typeface="Calibri"/>
                <a:cs typeface="Calibri"/>
              </a:rPr>
              <a:t>d’autre part,</a:t>
            </a:r>
            <a:r>
              <a:rPr sz="1000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d’identifier</a:t>
            </a:r>
            <a:r>
              <a:rPr sz="1000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000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5" dirty="0">
                <a:solidFill>
                  <a:srgbClr val="FFFFFF"/>
                </a:solidFill>
                <a:latin typeface="Calibri"/>
                <a:cs typeface="Calibri"/>
              </a:rPr>
              <a:t>besoins</a:t>
            </a:r>
            <a:r>
              <a:rPr sz="1000" spc="32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114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000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95" dirty="0">
                <a:solidFill>
                  <a:srgbClr val="FFFFFF"/>
                </a:solidFill>
                <a:latin typeface="Calibri"/>
                <a:cs typeface="Calibri"/>
              </a:rPr>
              <a:t>formation</a:t>
            </a:r>
            <a:r>
              <a:rPr sz="1000" spc="3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5" dirty="0">
                <a:solidFill>
                  <a:srgbClr val="FFFFFF"/>
                </a:solidFill>
                <a:latin typeface="Calibri"/>
                <a:cs typeface="Calibri"/>
              </a:rPr>
              <a:t>des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référents</a:t>
            </a:r>
            <a:r>
              <a:rPr sz="10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000" spc="70" dirty="0">
                <a:solidFill>
                  <a:srgbClr val="FFFFFF"/>
                </a:solidFill>
                <a:latin typeface="Calibri"/>
                <a:cs typeface="Calibri"/>
              </a:rPr>
              <a:t>éthiques.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175912" y="6184454"/>
            <a:ext cx="3085465" cy="15684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500"/>
              </a:lnSpc>
              <a:spcBef>
                <a:spcPts val="100"/>
              </a:spcBef>
            </a:pPr>
            <a:r>
              <a:rPr sz="1400" b="1" spc="145" dirty="0">
                <a:solidFill>
                  <a:srgbClr val="FFFFFF"/>
                </a:solidFill>
                <a:latin typeface="Calibri"/>
                <a:cs typeface="Calibri"/>
              </a:rPr>
              <a:t>Prendre</a:t>
            </a:r>
            <a:r>
              <a:rPr sz="1400" b="1" spc="4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40" dirty="0">
                <a:solidFill>
                  <a:srgbClr val="FFFFFF"/>
                </a:solidFill>
                <a:latin typeface="Calibri"/>
                <a:cs typeface="Calibri"/>
              </a:rPr>
              <a:t>part</a:t>
            </a:r>
            <a:r>
              <a:rPr sz="1400" b="1" spc="4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au</a:t>
            </a:r>
            <a:r>
              <a:rPr sz="1400" b="1" spc="4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réseau</a:t>
            </a:r>
            <a:r>
              <a:rPr sz="1400" b="1" spc="49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5" dirty="0">
                <a:solidFill>
                  <a:srgbClr val="FFFFFF"/>
                </a:solidFill>
                <a:latin typeface="Calibri"/>
                <a:cs typeface="Calibri"/>
              </a:rPr>
              <a:t>éthique </a:t>
            </a:r>
            <a:r>
              <a:rPr sz="1400" b="1" spc="200" dirty="0">
                <a:solidFill>
                  <a:srgbClr val="FFFFFF"/>
                </a:solidFill>
                <a:latin typeface="Calibri"/>
                <a:cs typeface="Calibri"/>
              </a:rPr>
              <a:t>LFH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pour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faciliter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les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échanges</a:t>
            </a:r>
            <a:r>
              <a:rPr sz="1400" b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le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0" dirty="0">
                <a:solidFill>
                  <a:srgbClr val="FFFFFF"/>
                </a:solidFill>
                <a:latin typeface="Calibri"/>
                <a:cs typeface="Calibri"/>
              </a:rPr>
              <a:t>partage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70" dirty="0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55" dirty="0">
                <a:solidFill>
                  <a:srgbClr val="FFFFFF"/>
                </a:solidFill>
                <a:latin typeface="Calibri"/>
                <a:cs typeface="Calibri"/>
              </a:rPr>
              <a:t>connaissances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  </a:t>
            </a:r>
            <a:r>
              <a:rPr sz="1400" b="1" spc="100" dirty="0">
                <a:solidFill>
                  <a:srgbClr val="FFFFFF"/>
                </a:solidFill>
                <a:latin typeface="Calibri"/>
                <a:cs typeface="Calibri"/>
              </a:rPr>
              <a:t>et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d’expériences,</a:t>
            </a:r>
            <a:r>
              <a:rPr sz="1400" b="1" spc="3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favorisant</a:t>
            </a:r>
            <a:r>
              <a:rPr sz="1400" b="1" spc="3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ainsi</a:t>
            </a:r>
            <a:r>
              <a:rPr sz="1400" b="1" spc="3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Calibri"/>
                <a:cs typeface="Calibri"/>
              </a:rPr>
              <a:t>le </a:t>
            </a:r>
            <a:r>
              <a:rPr sz="1400" b="1" spc="160" dirty="0">
                <a:solidFill>
                  <a:srgbClr val="FFFFFF"/>
                </a:solidFill>
                <a:latin typeface="Calibri"/>
                <a:cs typeface="Calibri"/>
              </a:rPr>
              <a:t>développement</a:t>
            </a:r>
            <a:r>
              <a:rPr sz="1400" b="1" spc="470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d’un</a:t>
            </a:r>
            <a:r>
              <a:rPr sz="1400" b="1" spc="475" dirty="0">
                <a:solidFill>
                  <a:srgbClr val="FFFFFF"/>
                </a:solidFill>
                <a:latin typeface="Calibri"/>
                <a:cs typeface="Calibri"/>
              </a:rPr>
              <a:t>   </a:t>
            </a:r>
            <a:r>
              <a:rPr sz="1400" b="1" spc="125" dirty="0">
                <a:solidFill>
                  <a:srgbClr val="FFFFFF"/>
                </a:solidFill>
                <a:latin typeface="Calibri"/>
                <a:cs typeface="Calibri"/>
              </a:rPr>
              <a:t>réseau d’entraide</a:t>
            </a:r>
            <a:r>
              <a:rPr sz="1400" b="1" spc="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30" dirty="0">
                <a:solidFill>
                  <a:srgbClr val="FFFFFF"/>
                </a:solidFill>
                <a:latin typeface="Calibri"/>
                <a:cs typeface="Calibri"/>
              </a:rPr>
              <a:t>entre</a:t>
            </a:r>
            <a:r>
              <a:rPr sz="1400" b="1" spc="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400" b="1" spc="114" dirty="0">
                <a:solidFill>
                  <a:srgbClr val="FFFFFF"/>
                </a:solidFill>
                <a:latin typeface="Calibri"/>
                <a:cs typeface="Calibri"/>
              </a:rPr>
              <a:t>clubs.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30" name="object 30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606477" y="0"/>
            <a:ext cx="3219449" cy="1666874"/>
          </a:xfrm>
          <a:prstGeom prst="rect">
            <a:avLst/>
          </a:prstGeom>
        </p:spPr>
      </p:pic>
      <p:sp>
        <p:nvSpPr>
          <p:cNvPr id="31" name="object 31"/>
          <p:cNvSpPr/>
          <p:nvPr/>
        </p:nvSpPr>
        <p:spPr>
          <a:xfrm>
            <a:off x="6686195" y="214397"/>
            <a:ext cx="594360" cy="1188085"/>
          </a:xfrm>
          <a:custGeom>
            <a:avLst/>
            <a:gdLst/>
            <a:ahLst/>
            <a:cxnLst/>
            <a:rect l="l" t="t" r="r" b="b"/>
            <a:pathLst>
              <a:path w="594359" h="1188085">
                <a:moveTo>
                  <a:pt x="0" y="1187946"/>
                </a:moveTo>
                <a:lnTo>
                  <a:pt x="48714" y="1185977"/>
                </a:lnTo>
                <a:lnTo>
                  <a:pt x="96345" y="1180172"/>
                </a:lnTo>
                <a:lnTo>
                  <a:pt x="142738" y="1170683"/>
                </a:lnTo>
                <a:lnTo>
                  <a:pt x="187741" y="1157664"/>
                </a:lnTo>
                <a:lnTo>
                  <a:pt x="231200" y="1141268"/>
                </a:lnTo>
                <a:lnTo>
                  <a:pt x="272964" y="1121647"/>
                </a:lnTo>
                <a:lnTo>
                  <a:pt x="312879" y="1098955"/>
                </a:lnTo>
                <a:lnTo>
                  <a:pt x="350792" y="1073343"/>
                </a:lnTo>
                <a:lnTo>
                  <a:pt x="386550" y="1044966"/>
                </a:lnTo>
                <a:lnTo>
                  <a:pt x="420002" y="1013975"/>
                </a:lnTo>
                <a:lnTo>
                  <a:pt x="450992" y="980524"/>
                </a:lnTo>
                <a:lnTo>
                  <a:pt x="479370" y="944765"/>
                </a:lnTo>
                <a:lnTo>
                  <a:pt x="504981" y="906852"/>
                </a:lnTo>
                <a:lnTo>
                  <a:pt x="527674" y="866937"/>
                </a:lnTo>
                <a:lnTo>
                  <a:pt x="547295" y="825174"/>
                </a:lnTo>
                <a:lnTo>
                  <a:pt x="563691" y="781714"/>
                </a:lnTo>
                <a:lnTo>
                  <a:pt x="576710" y="736711"/>
                </a:lnTo>
                <a:lnTo>
                  <a:pt x="586198" y="690318"/>
                </a:lnTo>
                <a:lnTo>
                  <a:pt x="592003" y="642688"/>
                </a:lnTo>
                <a:lnTo>
                  <a:pt x="593972" y="593973"/>
                </a:lnTo>
                <a:lnTo>
                  <a:pt x="592003" y="545258"/>
                </a:lnTo>
                <a:lnTo>
                  <a:pt x="586198" y="497627"/>
                </a:lnTo>
                <a:lnTo>
                  <a:pt x="576710" y="451234"/>
                </a:lnTo>
                <a:lnTo>
                  <a:pt x="563691" y="406231"/>
                </a:lnTo>
                <a:lnTo>
                  <a:pt x="547295" y="362771"/>
                </a:lnTo>
                <a:lnTo>
                  <a:pt x="527674" y="321008"/>
                </a:lnTo>
                <a:lnTo>
                  <a:pt x="504981" y="281093"/>
                </a:lnTo>
                <a:lnTo>
                  <a:pt x="479370" y="243180"/>
                </a:lnTo>
                <a:lnTo>
                  <a:pt x="450992" y="207421"/>
                </a:lnTo>
                <a:lnTo>
                  <a:pt x="420002" y="173970"/>
                </a:lnTo>
                <a:lnTo>
                  <a:pt x="386550" y="142979"/>
                </a:lnTo>
                <a:lnTo>
                  <a:pt x="350792" y="114602"/>
                </a:lnTo>
                <a:lnTo>
                  <a:pt x="312879" y="88990"/>
                </a:lnTo>
                <a:lnTo>
                  <a:pt x="272964" y="66298"/>
                </a:lnTo>
                <a:lnTo>
                  <a:pt x="231200" y="46677"/>
                </a:lnTo>
                <a:lnTo>
                  <a:pt x="187741" y="30281"/>
                </a:lnTo>
                <a:lnTo>
                  <a:pt x="142738" y="17262"/>
                </a:lnTo>
                <a:lnTo>
                  <a:pt x="96345" y="7774"/>
                </a:lnTo>
                <a:lnTo>
                  <a:pt x="48714" y="1968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2"/>
          <p:cNvSpPr txBox="1">
            <a:spLocks noGrp="1"/>
          </p:cNvSpPr>
          <p:nvPr>
            <p:ph type="title"/>
          </p:nvPr>
        </p:nvSpPr>
        <p:spPr>
          <a:xfrm>
            <a:off x="228970" y="1714883"/>
            <a:ext cx="7104908" cy="6502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160" dirty="0">
                <a:latin typeface="Arial"/>
                <a:cs typeface="Arial"/>
              </a:rPr>
              <a:t>Charte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160" dirty="0">
                <a:latin typeface="Arial"/>
                <a:cs typeface="Arial"/>
              </a:rPr>
              <a:t>du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200" dirty="0">
                <a:latin typeface="Arial"/>
                <a:cs typeface="Arial"/>
              </a:rPr>
              <a:t>référent</a:t>
            </a:r>
            <a:r>
              <a:rPr spc="10" dirty="0">
                <a:latin typeface="Arial"/>
                <a:cs typeface="Arial"/>
              </a:rPr>
              <a:t> </a:t>
            </a:r>
            <a:r>
              <a:rPr spc="170" dirty="0">
                <a:latin typeface="Arial"/>
                <a:cs typeface="Arial"/>
              </a:rPr>
              <a:t>éthique</a:t>
            </a:r>
          </a:p>
        </p:txBody>
      </p:sp>
      <p:sp>
        <p:nvSpPr>
          <p:cNvPr id="35" name="object 3"/>
          <p:cNvSpPr/>
          <p:nvPr/>
        </p:nvSpPr>
        <p:spPr>
          <a:xfrm rot="10800000">
            <a:off x="6091835" y="214396"/>
            <a:ext cx="594360" cy="1188085"/>
          </a:xfrm>
          <a:custGeom>
            <a:avLst/>
            <a:gdLst/>
            <a:ahLst/>
            <a:cxnLst/>
            <a:rect l="l" t="t" r="r" b="b"/>
            <a:pathLst>
              <a:path w="594359" h="1188085">
                <a:moveTo>
                  <a:pt x="0" y="1187946"/>
                </a:moveTo>
                <a:lnTo>
                  <a:pt x="48714" y="1185977"/>
                </a:lnTo>
                <a:lnTo>
                  <a:pt x="96345" y="1180172"/>
                </a:lnTo>
                <a:lnTo>
                  <a:pt x="142738" y="1170683"/>
                </a:lnTo>
                <a:lnTo>
                  <a:pt x="187741" y="1157664"/>
                </a:lnTo>
                <a:lnTo>
                  <a:pt x="231200" y="1141268"/>
                </a:lnTo>
                <a:lnTo>
                  <a:pt x="272964" y="1121647"/>
                </a:lnTo>
                <a:lnTo>
                  <a:pt x="312879" y="1098955"/>
                </a:lnTo>
                <a:lnTo>
                  <a:pt x="350792" y="1073343"/>
                </a:lnTo>
                <a:lnTo>
                  <a:pt x="386550" y="1044966"/>
                </a:lnTo>
                <a:lnTo>
                  <a:pt x="420002" y="1013975"/>
                </a:lnTo>
                <a:lnTo>
                  <a:pt x="450992" y="980524"/>
                </a:lnTo>
                <a:lnTo>
                  <a:pt x="479370" y="944765"/>
                </a:lnTo>
                <a:lnTo>
                  <a:pt x="504981" y="906852"/>
                </a:lnTo>
                <a:lnTo>
                  <a:pt x="527674" y="866937"/>
                </a:lnTo>
                <a:lnTo>
                  <a:pt x="547295" y="825174"/>
                </a:lnTo>
                <a:lnTo>
                  <a:pt x="563691" y="781714"/>
                </a:lnTo>
                <a:lnTo>
                  <a:pt x="576710" y="736711"/>
                </a:lnTo>
                <a:lnTo>
                  <a:pt x="586198" y="690318"/>
                </a:lnTo>
                <a:lnTo>
                  <a:pt x="592003" y="642688"/>
                </a:lnTo>
                <a:lnTo>
                  <a:pt x="593972" y="593973"/>
                </a:lnTo>
                <a:lnTo>
                  <a:pt x="592003" y="545258"/>
                </a:lnTo>
                <a:lnTo>
                  <a:pt x="586198" y="497627"/>
                </a:lnTo>
                <a:lnTo>
                  <a:pt x="576710" y="451234"/>
                </a:lnTo>
                <a:lnTo>
                  <a:pt x="563691" y="406231"/>
                </a:lnTo>
                <a:lnTo>
                  <a:pt x="547295" y="362771"/>
                </a:lnTo>
                <a:lnTo>
                  <a:pt x="527674" y="321008"/>
                </a:lnTo>
                <a:lnTo>
                  <a:pt x="504981" y="281093"/>
                </a:lnTo>
                <a:lnTo>
                  <a:pt x="479370" y="243180"/>
                </a:lnTo>
                <a:lnTo>
                  <a:pt x="450992" y="207421"/>
                </a:lnTo>
                <a:lnTo>
                  <a:pt x="420002" y="173970"/>
                </a:lnTo>
                <a:lnTo>
                  <a:pt x="386550" y="142979"/>
                </a:lnTo>
                <a:lnTo>
                  <a:pt x="350792" y="114602"/>
                </a:lnTo>
                <a:lnTo>
                  <a:pt x="312879" y="88990"/>
                </a:lnTo>
                <a:lnTo>
                  <a:pt x="272964" y="66298"/>
                </a:lnTo>
                <a:lnTo>
                  <a:pt x="231200" y="46677"/>
                </a:lnTo>
                <a:lnTo>
                  <a:pt x="187741" y="30281"/>
                </a:lnTo>
                <a:lnTo>
                  <a:pt x="142738" y="17262"/>
                </a:lnTo>
                <a:lnTo>
                  <a:pt x="96345" y="7774"/>
                </a:lnTo>
                <a:lnTo>
                  <a:pt x="48714" y="1968"/>
                </a:lnTo>
                <a:lnTo>
                  <a:pt x="0" y="0"/>
                </a:lnTo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</TotalTime>
  <Words>299</Words>
  <Application>Microsoft Office PowerPoint</Application>
  <PresentationFormat>Personnalisé</PresentationFormat>
  <Paragraphs>18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Trebuchet MS</vt:lpstr>
      <vt:lpstr>Office Theme</vt:lpstr>
      <vt:lpstr>Charte du référent éthique</vt:lpstr>
      <vt:lpstr>Charte du référent éthique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Charte référent éthique</dc:title>
  <dc:creator>Sacha</dc:creator>
  <cp:keywords>DAGBc4idf04,BACpX5zPse8</cp:keywords>
  <cp:lastModifiedBy>Sacha Pereira</cp:lastModifiedBy>
  <cp:revision>1</cp:revision>
  <dcterms:created xsi:type="dcterms:W3CDTF">2024-05-06T09:47:12Z</dcterms:created>
  <dcterms:modified xsi:type="dcterms:W3CDTF">2024-05-06T10:06:21Z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2024-05-06T00:00:00Z</vt:filetime>
  </property>
  <property fmtid="{D5CDD505-2E9C-101B-9397-08002B2CF9AE}" pid="3" name="Creator">
    <vt:lpwstr>Canva</vt:lpwstr>
  </property>
  <property fmtid="{D5CDD505-2E9C-101B-9397-08002B2CF9AE}" pid="4" name="LastSaved">
    <vt:filetime>2024-05-06T00:00:00Z</vt:filetime>
  </property>
  <property fmtid="{D5CDD505-2E9C-101B-9397-08002B2CF9AE}" pid="5" name="Producer">
    <vt:lpwstr>Canva</vt:lpwstr>
  </property>
</Properties>
</file>